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7010400" cy="92964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Jenthill Bold" panose="020B0604020202020204" charset="0"/>
      <p:regular r:id="rId19"/>
    </p:embeddedFont>
    <p:embeddedFont>
      <p:font typeface="Lazord Sans Serif Bold" panose="020B0604020202020204" charset="-78"/>
      <p:regular r:id="rId20"/>
    </p:embeddedFont>
    <p:embeddedFont>
      <p:font typeface="Luckiest Guy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461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60375-E479-4C5A-A0E1-EE69F90692B6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AD0726-5BDC-47D2-A508-D10E85E0A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98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10" Type="http://schemas.openxmlformats.org/officeDocument/2006/relationships/image" Target="../media/image32.svg"/><Relationship Id="rId4" Type="http://schemas.openxmlformats.org/officeDocument/2006/relationships/image" Target="../media/image23.sv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2.png"/><Relationship Id="rId7" Type="http://schemas.openxmlformats.org/officeDocument/2006/relationships/image" Target="../media/image4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10" Type="http://schemas.openxmlformats.org/officeDocument/2006/relationships/image" Target="../media/image26.png"/><Relationship Id="rId4" Type="http://schemas.openxmlformats.org/officeDocument/2006/relationships/image" Target="../media/image23.svg"/><Relationship Id="rId9" Type="http://schemas.openxmlformats.org/officeDocument/2006/relationships/image" Target="../media/image3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48.png"/><Relationship Id="rId7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10" Type="http://schemas.openxmlformats.org/officeDocument/2006/relationships/image" Target="../media/image53.svg"/><Relationship Id="rId4" Type="http://schemas.openxmlformats.org/officeDocument/2006/relationships/image" Target="../media/image49.sv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sv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2.png"/><Relationship Id="rId7" Type="http://schemas.openxmlformats.org/officeDocument/2006/relationships/image" Target="../media/image25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10" Type="http://schemas.openxmlformats.org/officeDocument/2006/relationships/image" Target="../media/image32.svg"/><Relationship Id="rId4" Type="http://schemas.openxmlformats.org/officeDocument/2006/relationships/image" Target="../media/image23.svg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22.png"/><Relationship Id="rId7" Type="http://schemas.openxmlformats.org/officeDocument/2006/relationships/image" Target="../media/image34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6.png"/><Relationship Id="rId10" Type="http://schemas.openxmlformats.org/officeDocument/2006/relationships/image" Target="../media/image32.svg"/><Relationship Id="rId4" Type="http://schemas.openxmlformats.org/officeDocument/2006/relationships/image" Target="../media/image23.sv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32.svg"/><Relationship Id="rId4" Type="http://schemas.openxmlformats.org/officeDocument/2006/relationships/image" Target="../media/image23.sv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88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-146829" y="-1671541"/>
            <a:ext cx="18434829" cy="10396506"/>
          </a:xfrm>
          <a:custGeom>
            <a:avLst/>
            <a:gdLst/>
            <a:ahLst/>
            <a:cxnLst/>
            <a:rect l="l" t="t" r="r" b="b"/>
            <a:pathLst>
              <a:path w="18434829" h="10396506">
                <a:moveTo>
                  <a:pt x="0" y="10396505"/>
                </a:moveTo>
                <a:lnTo>
                  <a:pt x="18434829" y="10396505"/>
                </a:lnTo>
                <a:lnTo>
                  <a:pt x="18434829" y="0"/>
                </a:lnTo>
                <a:lnTo>
                  <a:pt x="0" y="0"/>
                </a:lnTo>
                <a:lnTo>
                  <a:pt x="0" y="1039650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843218" y="3156025"/>
            <a:ext cx="6185547" cy="5498264"/>
          </a:xfrm>
          <a:custGeom>
            <a:avLst/>
            <a:gdLst/>
            <a:ahLst/>
            <a:cxnLst/>
            <a:rect l="l" t="t" r="r" b="b"/>
            <a:pathLst>
              <a:path w="6185547" h="5498264">
                <a:moveTo>
                  <a:pt x="0" y="0"/>
                </a:moveTo>
                <a:lnTo>
                  <a:pt x="6185548" y="0"/>
                </a:lnTo>
                <a:lnTo>
                  <a:pt x="6185548" y="5498264"/>
                </a:lnTo>
                <a:lnTo>
                  <a:pt x="0" y="54982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873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99254" y="594786"/>
            <a:ext cx="3905250" cy="3471333"/>
          </a:xfrm>
          <a:custGeom>
            <a:avLst/>
            <a:gdLst/>
            <a:ahLst/>
            <a:cxnLst/>
            <a:rect l="l" t="t" r="r" b="b"/>
            <a:pathLst>
              <a:path w="3905250" h="3471333">
                <a:moveTo>
                  <a:pt x="0" y="0"/>
                </a:moveTo>
                <a:lnTo>
                  <a:pt x="3905250" y="0"/>
                </a:lnTo>
                <a:lnTo>
                  <a:pt x="3905250" y="3471333"/>
                </a:lnTo>
                <a:lnTo>
                  <a:pt x="0" y="34713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873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468007" y="594786"/>
            <a:ext cx="3984442" cy="3541727"/>
          </a:xfrm>
          <a:custGeom>
            <a:avLst/>
            <a:gdLst/>
            <a:ahLst/>
            <a:cxnLst/>
            <a:rect l="l" t="t" r="r" b="b"/>
            <a:pathLst>
              <a:path w="3984442" h="3541727">
                <a:moveTo>
                  <a:pt x="0" y="0"/>
                </a:moveTo>
                <a:lnTo>
                  <a:pt x="3984442" y="0"/>
                </a:lnTo>
                <a:lnTo>
                  <a:pt x="3984442" y="3541726"/>
                </a:lnTo>
                <a:lnTo>
                  <a:pt x="0" y="35417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8732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88929" y="7038421"/>
            <a:ext cx="15177009" cy="5653436"/>
          </a:xfrm>
          <a:custGeom>
            <a:avLst/>
            <a:gdLst/>
            <a:ahLst/>
            <a:cxnLst/>
            <a:rect l="l" t="t" r="r" b="b"/>
            <a:pathLst>
              <a:path w="15177009" h="5653436">
                <a:moveTo>
                  <a:pt x="0" y="0"/>
                </a:moveTo>
                <a:lnTo>
                  <a:pt x="15177009" y="0"/>
                </a:lnTo>
                <a:lnTo>
                  <a:pt x="15177009" y="5653436"/>
                </a:lnTo>
                <a:lnTo>
                  <a:pt x="0" y="56534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46829" y="3835581"/>
            <a:ext cx="18965412" cy="9366349"/>
          </a:xfrm>
          <a:custGeom>
            <a:avLst/>
            <a:gdLst/>
            <a:ahLst/>
            <a:cxnLst/>
            <a:rect l="l" t="t" r="r" b="b"/>
            <a:pathLst>
              <a:path w="18965412" h="9366349">
                <a:moveTo>
                  <a:pt x="0" y="0"/>
                </a:moveTo>
                <a:lnTo>
                  <a:pt x="18965412" y="0"/>
                </a:lnTo>
                <a:lnTo>
                  <a:pt x="18965412" y="9366350"/>
                </a:lnTo>
                <a:lnTo>
                  <a:pt x="0" y="93663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4000"/>
            </a:blip>
            <a:stretch>
              <a:fillRect t="-39039"/>
            </a:stretch>
          </a:blipFill>
        </p:spPr>
      </p:sp>
      <p:sp>
        <p:nvSpPr>
          <p:cNvPr id="8" name="Freeform 8"/>
          <p:cNvSpPr/>
          <p:nvPr/>
        </p:nvSpPr>
        <p:spPr>
          <a:xfrm rot="482268">
            <a:off x="-3669507" y="1298787"/>
            <a:ext cx="9716872" cy="10766617"/>
          </a:xfrm>
          <a:custGeom>
            <a:avLst/>
            <a:gdLst/>
            <a:ahLst/>
            <a:cxnLst/>
            <a:rect l="l" t="t" r="r" b="b"/>
            <a:pathLst>
              <a:path w="9716872" h="10766617">
                <a:moveTo>
                  <a:pt x="0" y="0"/>
                </a:moveTo>
                <a:lnTo>
                  <a:pt x="9716872" y="0"/>
                </a:lnTo>
                <a:lnTo>
                  <a:pt x="9716872" y="10766617"/>
                </a:lnTo>
                <a:lnTo>
                  <a:pt x="0" y="107666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497055">
            <a:off x="13202698" y="-312101"/>
            <a:ext cx="9847359" cy="10911201"/>
          </a:xfrm>
          <a:custGeom>
            <a:avLst/>
            <a:gdLst/>
            <a:ahLst/>
            <a:cxnLst/>
            <a:rect l="l" t="t" r="r" b="b"/>
            <a:pathLst>
              <a:path w="9847359" h="10911201">
                <a:moveTo>
                  <a:pt x="0" y="0"/>
                </a:moveTo>
                <a:lnTo>
                  <a:pt x="9847359" y="0"/>
                </a:lnTo>
                <a:lnTo>
                  <a:pt x="9847359" y="10911202"/>
                </a:lnTo>
                <a:lnTo>
                  <a:pt x="0" y="109112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716501" y="3008960"/>
            <a:ext cx="14422770" cy="1300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59"/>
              </a:lnSpc>
            </a:pPr>
            <a:r>
              <a:rPr lang="en-US" sz="6257" b="1">
                <a:solidFill>
                  <a:srgbClr val="CB7B21"/>
                </a:solidFill>
                <a:latin typeface="Lazord Sans Serif Bold"/>
                <a:ea typeface="Lazord Sans Serif Bold"/>
                <a:cs typeface="Lazord Sans Serif Bold"/>
                <a:sym typeface="Lazord Sans Serif Bold"/>
              </a:rPr>
              <a:t>HOLIDAY LIGHTING CONTEST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31806" y="1375660"/>
            <a:ext cx="16992160" cy="2079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29"/>
              </a:lnSpc>
            </a:pPr>
            <a:r>
              <a:rPr lang="en-US" sz="12020">
                <a:solidFill>
                  <a:srgbClr val="C00F11"/>
                </a:solidFill>
                <a:latin typeface="Jenthill Bold"/>
                <a:ea typeface="Jenthill Bold"/>
                <a:cs typeface="Jenthill Bold"/>
                <a:sym typeface="Jenthill Bold"/>
              </a:rPr>
              <a:t>Carpentersville’s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6" b="-916"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2980052" y="323971"/>
            <a:ext cx="7309031" cy="10559627"/>
          </a:xfrm>
          <a:custGeom>
            <a:avLst/>
            <a:gdLst/>
            <a:ahLst/>
            <a:cxnLst/>
            <a:rect l="l" t="t" r="r" b="b"/>
            <a:pathLst>
              <a:path w="7309031" h="10559627">
                <a:moveTo>
                  <a:pt x="0" y="0"/>
                </a:moveTo>
                <a:lnTo>
                  <a:pt x="7309031" y="0"/>
                </a:lnTo>
                <a:lnTo>
                  <a:pt x="7309031" y="10559627"/>
                </a:lnTo>
                <a:lnTo>
                  <a:pt x="0" y="1055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6" b="-6"/>
            </a:stretch>
          </a:blipFill>
          <a:ln cap="sq">
            <a:noFill/>
            <a:prstDash val="solid"/>
            <a:miter/>
          </a:ln>
        </p:spPr>
      </p:sp>
      <p:grpSp>
        <p:nvGrpSpPr>
          <p:cNvPr id="4" name="Group 4"/>
          <p:cNvGrpSpPr/>
          <p:nvPr/>
        </p:nvGrpSpPr>
        <p:grpSpPr>
          <a:xfrm>
            <a:off x="13021605" y="5143500"/>
            <a:ext cx="10532790" cy="1053279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flipH="1">
            <a:off x="13398958" y="3854050"/>
            <a:ext cx="4889042" cy="6432950"/>
          </a:xfrm>
          <a:custGeom>
            <a:avLst/>
            <a:gdLst/>
            <a:ahLst/>
            <a:cxnLst/>
            <a:rect l="l" t="t" r="r" b="b"/>
            <a:pathLst>
              <a:path w="4889042" h="6432950">
                <a:moveTo>
                  <a:pt x="4889042" y="0"/>
                </a:moveTo>
                <a:lnTo>
                  <a:pt x="0" y="0"/>
                </a:lnTo>
                <a:lnTo>
                  <a:pt x="0" y="6432950"/>
                </a:lnTo>
                <a:lnTo>
                  <a:pt x="4889042" y="6432950"/>
                </a:lnTo>
                <a:lnTo>
                  <a:pt x="488904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556831" y="539677"/>
            <a:ext cx="2254304" cy="2116228"/>
          </a:xfrm>
          <a:custGeom>
            <a:avLst/>
            <a:gdLst/>
            <a:ahLst/>
            <a:cxnLst/>
            <a:rect l="l" t="t" r="r" b="b"/>
            <a:pathLst>
              <a:path w="2254304" h="2116228">
                <a:moveTo>
                  <a:pt x="0" y="0"/>
                </a:moveTo>
                <a:lnTo>
                  <a:pt x="2254305" y="0"/>
                </a:lnTo>
                <a:lnTo>
                  <a:pt x="2254305" y="2116228"/>
                </a:lnTo>
                <a:lnTo>
                  <a:pt x="0" y="21162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911335" y="2938720"/>
            <a:ext cx="9076205" cy="4926449"/>
          </a:xfrm>
          <a:custGeom>
            <a:avLst/>
            <a:gdLst/>
            <a:ahLst/>
            <a:cxnLst/>
            <a:rect l="l" t="t" r="r" b="b"/>
            <a:pathLst>
              <a:path w="9076205" h="4926449">
                <a:moveTo>
                  <a:pt x="0" y="0"/>
                </a:moveTo>
                <a:lnTo>
                  <a:pt x="9076205" y="0"/>
                </a:lnTo>
                <a:lnTo>
                  <a:pt x="9076205" y="4926450"/>
                </a:lnTo>
                <a:lnTo>
                  <a:pt x="0" y="49264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4821" r="-10211" b="-17464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354754" y="365259"/>
            <a:ext cx="10559627" cy="164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18"/>
              </a:lnSpc>
              <a:spcBef>
                <a:spcPct val="0"/>
              </a:spcBef>
            </a:pPr>
            <a:r>
              <a:rPr lang="en-US" sz="5432" spc="146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ROCKIN’ AROUND THE CHRISTAMS TREE</a:t>
            </a:r>
          </a:p>
        </p:txBody>
      </p:sp>
      <p:sp>
        <p:nvSpPr>
          <p:cNvPr id="11" name="Freeform 11"/>
          <p:cNvSpPr/>
          <p:nvPr/>
        </p:nvSpPr>
        <p:spPr>
          <a:xfrm>
            <a:off x="9653949" y="1260609"/>
            <a:ext cx="2667183" cy="3194231"/>
          </a:xfrm>
          <a:custGeom>
            <a:avLst/>
            <a:gdLst/>
            <a:ahLst/>
            <a:cxnLst/>
            <a:rect l="l" t="t" r="r" b="b"/>
            <a:pathLst>
              <a:path w="2667183" h="3194231">
                <a:moveTo>
                  <a:pt x="0" y="0"/>
                </a:moveTo>
                <a:lnTo>
                  <a:pt x="2667183" y="0"/>
                </a:lnTo>
                <a:lnTo>
                  <a:pt x="2667183" y="3194232"/>
                </a:lnTo>
                <a:lnTo>
                  <a:pt x="0" y="31942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354754" y="8220075"/>
            <a:ext cx="10559627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98"/>
              </a:lnSpc>
              <a:spcBef>
                <a:spcPct val="0"/>
              </a:spcBef>
            </a:pPr>
            <a:r>
              <a:rPr lang="en-US" sz="6832" spc="184">
                <a:solidFill>
                  <a:srgbClr val="53889A"/>
                </a:solidFill>
                <a:latin typeface="Luckiest Guy"/>
                <a:ea typeface="Luckiest Guy"/>
                <a:cs typeface="Luckiest Guy"/>
                <a:sym typeface="Luckiest Guy"/>
              </a:rPr>
              <a:t>2403 WOODSIDE DR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264928" y="2938720"/>
            <a:ext cx="2838112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98"/>
              </a:lnSpc>
              <a:spcBef>
                <a:spcPct val="0"/>
              </a:spcBef>
            </a:pPr>
            <a:r>
              <a:rPr lang="en-US" sz="6832" spc="184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2024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6" b="-916"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2937185" y="559609"/>
            <a:ext cx="7116260" cy="10281123"/>
          </a:xfrm>
          <a:custGeom>
            <a:avLst/>
            <a:gdLst/>
            <a:ahLst/>
            <a:cxnLst/>
            <a:rect l="l" t="t" r="r" b="b"/>
            <a:pathLst>
              <a:path w="7116260" h="10281123">
                <a:moveTo>
                  <a:pt x="0" y="0"/>
                </a:moveTo>
                <a:lnTo>
                  <a:pt x="7116260" y="0"/>
                </a:lnTo>
                <a:lnTo>
                  <a:pt x="7116260" y="10281122"/>
                </a:lnTo>
                <a:lnTo>
                  <a:pt x="0" y="102811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6" b="-6"/>
            </a:stretch>
          </a:blipFill>
          <a:ln cap="sq">
            <a:noFill/>
            <a:prstDash val="solid"/>
            <a:miter/>
          </a:ln>
        </p:spPr>
      </p:sp>
      <p:grpSp>
        <p:nvGrpSpPr>
          <p:cNvPr id="4" name="Group 4"/>
          <p:cNvGrpSpPr/>
          <p:nvPr/>
        </p:nvGrpSpPr>
        <p:grpSpPr>
          <a:xfrm>
            <a:off x="13021605" y="5143500"/>
            <a:ext cx="10532790" cy="1053279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354754" y="365259"/>
            <a:ext cx="10559627" cy="164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18"/>
              </a:lnSpc>
            </a:pPr>
            <a:r>
              <a:rPr lang="en-US" sz="5432" spc="146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PEOPLE’S CHOICE </a:t>
            </a:r>
          </a:p>
          <a:p>
            <a:pPr marL="0" lvl="0" indent="0" algn="ctr">
              <a:lnSpc>
                <a:spcPts val="6518"/>
              </a:lnSpc>
              <a:spcBef>
                <a:spcPct val="0"/>
              </a:spcBef>
            </a:pPr>
            <a:r>
              <a:rPr lang="en-US" sz="5432" spc="146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FACEBOOK</a:t>
            </a:r>
          </a:p>
        </p:txBody>
      </p:sp>
      <p:sp>
        <p:nvSpPr>
          <p:cNvPr id="8" name="Freeform 8"/>
          <p:cNvSpPr/>
          <p:nvPr/>
        </p:nvSpPr>
        <p:spPr>
          <a:xfrm>
            <a:off x="12187728" y="3601567"/>
            <a:ext cx="6092101" cy="6685433"/>
          </a:xfrm>
          <a:custGeom>
            <a:avLst/>
            <a:gdLst/>
            <a:ahLst/>
            <a:cxnLst/>
            <a:rect l="l" t="t" r="r" b="b"/>
            <a:pathLst>
              <a:path w="6092101" h="6685433">
                <a:moveTo>
                  <a:pt x="0" y="0"/>
                </a:moveTo>
                <a:lnTo>
                  <a:pt x="6092101" y="0"/>
                </a:lnTo>
                <a:lnTo>
                  <a:pt x="6092101" y="6685433"/>
                </a:lnTo>
                <a:lnTo>
                  <a:pt x="0" y="66854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714014" y="2791050"/>
            <a:ext cx="9140122" cy="5119115"/>
          </a:xfrm>
          <a:custGeom>
            <a:avLst/>
            <a:gdLst/>
            <a:ahLst/>
            <a:cxnLst/>
            <a:rect l="l" t="t" r="r" b="b"/>
            <a:pathLst>
              <a:path w="9140122" h="5119115">
                <a:moveTo>
                  <a:pt x="0" y="0"/>
                </a:moveTo>
                <a:lnTo>
                  <a:pt x="9140122" y="0"/>
                </a:lnTo>
                <a:lnTo>
                  <a:pt x="9140122" y="5119114"/>
                </a:lnTo>
                <a:lnTo>
                  <a:pt x="0" y="51191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6834" r="-12435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520544" y="1193934"/>
            <a:ext cx="2667183" cy="3194231"/>
          </a:xfrm>
          <a:custGeom>
            <a:avLst/>
            <a:gdLst/>
            <a:ahLst/>
            <a:cxnLst/>
            <a:rect l="l" t="t" r="r" b="b"/>
            <a:pathLst>
              <a:path w="2667183" h="3194231">
                <a:moveTo>
                  <a:pt x="0" y="0"/>
                </a:moveTo>
                <a:lnTo>
                  <a:pt x="2667184" y="0"/>
                </a:lnTo>
                <a:lnTo>
                  <a:pt x="2667184" y="3194232"/>
                </a:lnTo>
                <a:lnTo>
                  <a:pt x="0" y="31942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354754" y="8220075"/>
            <a:ext cx="10559627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98"/>
              </a:lnSpc>
              <a:spcBef>
                <a:spcPct val="0"/>
              </a:spcBef>
            </a:pPr>
            <a:r>
              <a:rPr lang="en-US" sz="6832" spc="184">
                <a:solidFill>
                  <a:srgbClr val="53889A"/>
                </a:solidFill>
                <a:latin typeface="Luckiest Guy"/>
                <a:ea typeface="Luckiest Guy"/>
                <a:cs typeface="Luckiest Guy"/>
                <a:sym typeface="Luckiest Guy"/>
              </a:rPr>
              <a:t>3521 CARLISLE LANE</a:t>
            </a:r>
          </a:p>
        </p:txBody>
      </p:sp>
      <p:sp>
        <p:nvSpPr>
          <p:cNvPr id="12" name="Freeform 12"/>
          <p:cNvSpPr/>
          <p:nvPr/>
        </p:nvSpPr>
        <p:spPr>
          <a:xfrm>
            <a:off x="14556831" y="539677"/>
            <a:ext cx="2254304" cy="2116228"/>
          </a:xfrm>
          <a:custGeom>
            <a:avLst/>
            <a:gdLst/>
            <a:ahLst/>
            <a:cxnLst/>
            <a:rect l="l" t="t" r="r" b="b"/>
            <a:pathLst>
              <a:path w="2254304" h="2116228">
                <a:moveTo>
                  <a:pt x="0" y="0"/>
                </a:moveTo>
                <a:lnTo>
                  <a:pt x="2254305" y="0"/>
                </a:lnTo>
                <a:lnTo>
                  <a:pt x="2254305" y="2116228"/>
                </a:lnTo>
                <a:lnTo>
                  <a:pt x="0" y="21162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4264928" y="2938720"/>
            <a:ext cx="2838112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98"/>
              </a:lnSpc>
              <a:spcBef>
                <a:spcPct val="0"/>
              </a:spcBef>
            </a:pPr>
            <a:r>
              <a:rPr lang="en-US" sz="6832" spc="184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2024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6" b="-916"/>
            </a:stretch>
          </a:blipFill>
        </p:spPr>
      </p:sp>
      <p:sp>
        <p:nvSpPr>
          <p:cNvPr id="3" name="Freeform 3"/>
          <p:cNvSpPr/>
          <p:nvPr/>
        </p:nvSpPr>
        <p:spPr>
          <a:xfrm rot="-579184">
            <a:off x="10917055" y="530349"/>
            <a:ext cx="7128175" cy="9504234"/>
          </a:xfrm>
          <a:custGeom>
            <a:avLst/>
            <a:gdLst/>
            <a:ahLst/>
            <a:cxnLst/>
            <a:rect l="l" t="t" r="r" b="b"/>
            <a:pathLst>
              <a:path w="7128175" h="9504234">
                <a:moveTo>
                  <a:pt x="0" y="0"/>
                </a:moveTo>
                <a:lnTo>
                  <a:pt x="7128175" y="0"/>
                </a:lnTo>
                <a:lnTo>
                  <a:pt x="7128175" y="9504234"/>
                </a:lnTo>
                <a:lnTo>
                  <a:pt x="0" y="95042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4842" flipH="1">
            <a:off x="4188269" y="791536"/>
            <a:ext cx="8327530" cy="6944229"/>
          </a:xfrm>
          <a:custGeom>
            <a:avLst/>
            <a:gdLst/>
            <a:ahLst/>
            <a:cxnLst/>
            <a:rect l="l" t="t" r="r" b="b"/>
            <a:pathLst>
              <a:path w="8327530" h="6944229">
                <a:moveTo>
                  <a:pt x="8327530" y="0"/>
                </a:moveTo>
                <a:lnTo>
                  <a:pt x="0" y="0"/>
                </a:lnTo>
                <a:lnTo>
                  <a:pt x="0" y="6944229"/>
                </a:lnTo>
                <a:lnTo>
                  <a:pt x="8327530" y="6944229"/>
                </a:lnTo>
                <a:lnTo>
                  <a:pt x="832753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TextBox 5"/>
          <p:cNvSpPr txBox="1"/>
          <p:nvPr/>
        </p:nvSpPr>
        <p:spPr>
          <a:xfrm>
            <a:off x="5295219" y="4057032"/>
            <a:ext cx="6681438" cy="2035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329"/>
              </a:lnSpc>
              <a:spcBef>
                <a:spcPct val="0"/>
              </a:spcBef>
            </a:pPr>
            <a:r>
              <a:rPr lang="en-US" sz="4298" spc="116">
                <a:solidFill>
                  <a:srgbClr val="34693A"/>
                </a:solidFill>
                <a:latin typeface="Luckiest Guy"/>
                <a:ea typeface="Luckiest Guy"/>
                <a:cs typeface="Luckiest Guy"/>
                <a:sym typeface="Luckiest Guy"/>
              </a:rPr>
              <a:t>CONGRATULATIONS TO ALL OF THE WINNERS AND PARTICIPANTS!</a:t>
            </a:r>
          </a:p>
        </p:txBody>
      </p:sp>
      <p:sp>
        <p:nvSpPr>
          <p:cNvPr id="6" name="Freeform 6"/>
          <p:cNvSpPr/>
          <p:nvPr/>
        </p:nvSpPr>
        <p:spPr>
          <a:xfrm flipH="1">
            <a:off x="339039" y="5566895"/>
            <a:ext cx="5417617" cy="6772022"/>
          </a:xfrm>
          <a:custGeom>
            <a:avLst/>
            <a:gdLst/>
            <a:ahLst/>
            <a:cxnLst/>
            <a:rect l="l" t="t" r="r" b="b"/>
            <a:pathLst>
              <a:path w="5417617" h="6772022">
                <a:moveTo>
                  <a:pt x="5417617" y="0"/>
                </a:moveTo>
                <a:lnTo>
                  <a:pt x="0" y="0"/>
                </a:lnTo>
                <a:lnTo>
                  <a:pt x="0" y="6772022"/>
                </a:lnTo>
                <a:lnTo>
                  <a:pt x="5417617" y="6772022"/>
                </a:lnTo>
                <a:lnTo>
                  <a:pt x="541761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001611" y="-2054587"/>
            <a:ext cx="5784148" cy="5842574"/>
          </a:xfrm>
          <a:custGeom>
            <a:avLst/>
            <a:gdLst/>
            <a:ahLst/>
            <a:cxnLst/>
            <a:rect l="l" t="t" r="r" b="b"/>
            <a:pathLst>
              <a:path w="5784148" h="5842574">
                <a:moveTo>
                  <a:pt x="0" y="0"/>
                </a:moveTo>
                <a:lnTo>
                  <a:pt x="5784147" y="0"/>
                </a:lnTo>
                <a:lnTo>
                  <a:pt x="5784147" y="5842573"/>
                </a:lnTo>
                <a:lnTo>
                  <a:pt x="0" y="5842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892074" y="-2693275"/>
            <a:ext cx="5784148" cy="5842574"/>
          </a:xfrm>
          <a:custGeom>
            <a:avLst/>
            <a:gdLst/>
            <a:ahLst/>
            <a:cxnLst/>
            <a:rect l="l" t="t" r="r" b="b"/>
            <a:pathLst>
              <a:path w="5784148" h="5842574">
                <a:moveTo>
                  <a:pt x="0" y="0"/>
                </a:moveTo>
                <a:lnTo>
                  <a:pt x="5784148" y="0"/>
                </a:lnTo>
                <a:lnTo>
                  <a:pt x="5784148" y="5842573"/>
                </a:lnTo>
                <a:lnTo>
                  <a:pt x="0" y="5842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727411" y="2462985"/>
            <a:ext cx="7249246" cy="1325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0425"/>
              </a:lnSpc>
              <a:spcBef>
                <a:spcPct val="0"/>
              </a:spcBef>
            </a:pPr>
            <a:r>
              <a:rPr lang="en-US" sz="8408" u="none" strike="noStrike" spc="227">
                <a:solidFill>
                  <a:srgbClr val="E63029"/>
                </a:solidFill>
                <a:latin typeface="Luckiest Guy"/>
                <a:ea typeface="Luckiest Guy"/>
                <a:cs typeface="Luckiest Guy"/>
                <a:sym typeface="Luckiest Guy"/>
              </a:rPr>
              <a:t>THANK YOU!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6" b="-91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39653" y="-2060149"/>
            <a:ext cx="19140834" cy="5222291"/>
            <a:chOff x="0" y="0"/>
            <a:chExt cx="25521113" cy="6963055"/>
          </a:xfrm>
        </p:grpSpPr>
        <p:sp>
          <p:nvSpPr>
            <p:cNvPr id="4" name="Freeform 4"/>
            <p:cNvSpPr/>
            <p:nvPr/>
          </p:nvSpPr>
          <p:spPr>
            <a:xfrm rot="-10793731">
              <a:off x="118670" y="2552895"/>
              <a:ext cx="25398464" cy="4387007"/>
            </a:xfrm>
            <a:custGeom>
              <a:avLst/>
              <a:gdLst/>
              <a:ahLst/>
              <a:cxnLst/>
              <a:rect l="l" t="t" r="r" b="b"/>
              <a:pathLst>
                <a:path w="25398464" h="4387007">
                  <a:moveTo>
                    <a:pt x="0" y="0"/>
                  </a:moveTo>
                  <a:lnTo>
                    <a:pt x="25398464" y="0"/>
                  </a:lnTo>
                  <a:lnTo>
                    <a:pt x="25398464" y="4387007"/>
                  </a:lnTo>
                  <a:lnTo>
                    <a:pt x="0" y="43870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grpSp>
          <p:nvGrpSpPr>
            <p:cNvPr id="5" name="Group 5"/>
            <p:cNvGrpSpPr/>
            <p:nvPr/>
          </p:nvGrpSpPr>
          <p:grpSpPr>
            <a:xfrm rot="5400000">
              <a:off x="10387357" y="-10387357"/>
              <a:ext cx="4746398" cy="25521113"/>
              <a:chOff x="0" y="0"/>
              <a:chExt cx="1050936" cy="5650822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050936" cy="5650823"/>
              </a:xfrm>
              <a:custGeom>
                <a:avLst/>
                <a:gdLst/>
                <a:ahLst/>
                <a:cxnLst/>
                <a:rect l="l" t="t" r="r" b="b"/>
                <a:pathLst>
                  <a:path w="1050936" h="5650823">
                    <a:moveTo>
                      <a:pt x="0" y="0"/>
                    </a:moveTo>
                    <a:lnTo>
                      <a:pt x="1050936" y="0"/>
                    </a:lnTo>
                    <a:lnTo>
                      <a:pt x="1050936" y="5650823"/>
                    </a:lnTo>
                    <a:lnTo>
                      <a:pt x="0" y="565082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1050936" cy="5688922"/>
              </a:xfrm>
              <a:prstGeom prst="rect">
                <a:avLst/>
              </a:prstGeom>
            </p:spPr>
            <p:txBody>
              <a:bodyPr lIns="45320" tIns="45320" rIns="45320" bIns="4532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8" name="Freeform 8"/>
          <p:cNvSpPr/>
          <p:nvPr/>
        </p:nvSpPr>
        <p:spPr>
          <a:xfrm>
            <a:off x="3062472" y="2906181"/>
            <a:ext cx="3690823" cy="3107002"/>
          </a:xfrm>
          <a:custGeom>
            <a:avLst/>
            <a:gdLst/>
            <a:ahLst/>
            <a:cxnLst/>
            <a:rect l="l" t="t" r="r" b="b"/>
            <a:pathLst>
              <a:path w="3690823" h="3107002">
                <a:moveTo>
                  <a:pt x="0" y="0"/>
                </a:moveTo>
                <a:lnTo>
                  <a:pt x="3690823" y="0"/>
                </a:lnTo>
                <a:lnTo>
                  <a:pt x="3690823" y="3107002"/>
                </a:lnTo>
                <a:lnTo>
                  <a:pt x="0" y="31070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261828" y="2906181"/>
            <a:ext cx="3690823" cy="3107002"/>
          </a:xfrm>
          <a:custGeom>
            <a:avLst/>
            <a:gdLst/>
            <a:ahLst/>
            <a:cxnLst/>
            <a:rect l="l" t="t" r="r" b="b"/>
            <a:pathLst>
              <a:path w="3690823" h="3107002">
                <a:moveTo>
                  <a:pt x="0" y="0"/>
                </a:moveTo>
                <a:lnTo>
                  <a:pt x="3690823" y="0"/>
                </a:lnTo>
                <a:lnTo>
                  <a:pt x="3690823" y="3107002"/>
                </a:lnTo>
                <a:lnTo>
                  <a:pt x="0" y="31070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461184" y="2906181"/>
            <a:ext cx="3690823" cy="3107002"/>
          </a:xfrm>
          <a:custGeom>
            <a:avLst/>
            <a:gdLst/>
            <a:ahLst/>
            <a:cxnLst/>
            <a:rect l="l" t="t" r="r" b="b"/>
            <a:pathLst>
              <a:path w="3690823" h="3107002">
                <a:moveTo>
                  <a:pt x="0" y="0"/>
                </a:moveTo>
                <a:lnTo>
                  <a:pt x="3690823" y="0"/>
                </a:lnTo>
                <a:lnTo>
                  <a:pt x="3690823" y="3107002"/>
                </a:lnTo>
                <a:lnTo>
                  <a:pt x="0" y="31070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177769" y="6151298"/>
            <a:ext cx="3690823" cy="3107002"/>
          </a:xfrm>
          <a:custGeom>
            <a:avLst/>
            <a:gdLst/>
            <a:ahLst/>
            <a:cxnLst/>
            <a:rect l="l" t="t" r="r" b="b"/>
            <a:pathLst>
              <a:path w="3690823" h="3107002">
                <a:moveTo>
                  <a:pt x="0" y="0"/>
                </a:moveTo>
                <a:lnTo>
                  <a:pt x="3690822" y="0"/>
                </a:lnTo>
                <a:lnTo>
                  <a:pt x="3690822" y="3107002"/>
                </a:lnTo>
                <a:lnTo>
                  <a:pt x="0" y="31070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544113" y="5459735"/>
            <a:ext cx="2249796" cy="3726370"/>
          </a:xfrm>
          <a:custGeom>
            <a:avLst/>
            <a:gdLst/>
            <a:ahLst/>
            <a:cxnLst/>
            <a:rect l="l" t="t" r="r" b="b"/>
            <a:pathLst>
              <a:path w="2249796" h="3726370">
                <a:moveTo>
                  <a:pt x="0" y="0"/>
                </a:moveTo>
                <a:lnTo>
                  <a:pt x="2249796" y="0"/>
                </a:lnTo>
                <a:lnTo>
                  <a:pt x="2249796" y="3726370"/>
                </a:lnTo>
                <a:lnTo>
                  <a:pt x="0" y="37263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22549" y="7133299"/>
            <a:ext cx="2139923" cy="2574343"/>
          </a:xfrm>
          <a:custGeom>
            <a:avLst/>
            <a:gdLst/>
            <a:ahLst/>
            <a:cxnLst/>
            <a:rect l="l" t="t" r="r" b="b"/>
            <a:pathLst>
              <a:path w="2139923" h="2574343">
                <a:moveTo>
                  <a:pt x="0" y="0"/>
                </a:moveTo>
                <a:lnTo>
                  <a:pt x="2139923" y="0"/>
                </a:lnTo>
                <a:lnTo>
                  <a:pt x="2139923" y="2574343"/>
                </a:lnTo>
                <a:lnTo>
                  <a:pt x="0" y="25743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677482">
            <a:off x="-699018" y="7879013"/>
            <a:ext cx="2169773" cy="2614184"/>
          </a:xfrm>
          <a:custGeom>
            <a:avLst/>
            <a:gdLst/>
            <a:ahLst/>
            <a:cxnLst/>
            <a:rect l="l" t="t" r="r" b="b"/>
            <a:pathLst>
              <a:path w="2169773" h="2614184">
                <a:moveTo>
                  <a:pt x="0" y="0"/>
                </a:moveTo>
                <a:lnTo>
                  <a:pt x="2169773" y="0"/>
                </a:lnTo>
                <a:lnTo>
                  <a:pt x="2169773" y="2614184"/>
                </a:lnTo>
                <a:lnTo>
                  <a:pt x="0" y="26141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417076" y="-842298"/>
            <a:ext cx="19048630" cy="2786588"/>
          </a:xfrm>
          <a:custGeom>
            <a:avLst/>
            <a:gdLst/>
            <a:ahLst/>
            <a:cxnLst/>
            <a:rect l="l" t="t" r="r" b="b"/>
            <a:pathLst>
              <a:path w="19048630" h="2786588">
                <a:moveTo>
                  <a:pt x="0" y="0"/>
                </a:moveTo>
                <a:lnTo>
                  <a:pt x="19048631" y="0"/>
                </a:lnTo>
                <a:lnTo>
                  <a:pt x="19048631" y="2786588"/>
                </a:lnTo>
                <a:lnTo>
                  <a:pt x="0" y="278658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1268" b="-1268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5207393" y="1180194"/>
            <a:ext cx="7873214" cy="935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374"/>
              </a:lnSpc>
              <a:spcBef>
                <a:spcPct val="0"/>
              </a:spcBef>
            </a:pPr>
            <a:r>
              <a:rPr lang="en-US" sz="6145" spc="165">
                <a:solidFill>
                  <a:srgbClr val="E63029"/>
                </a:solidFill>
                <a:latin typeface="Luckiest Guy"/>
                <a:ea typeface="Luckiest Guy"/>
                <a:cs typeface="Luckiest Guy"/>
                <a:sym typeface="Luckiest Guy"/>
              </a:rPr>
              <a:t>CATEGORIES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793109" y="3962505"/>
            <a:ext cx="4229547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9"/>
              </a:lnSpc>
            </a:pPr>
            <a:r>
              <a:rPr lang="en-US" sz="3399" spc="91">
                <a:solidFill>
                  <a:srgbClr val="E63029"/>
                </a:solidFill>
                <a:latin typeface="Luckiest Guy"/>
                <a:ea typeface="Luckiest Guy"/>
                <a:cs typeface="Luckiest Guy"/>
                <a:sym typeface="Luckiest Guy"/>
              </a:rPr>
              <a:t>SMALL</a:t>
            </a:r>
          </a:p>
          <a:p>
            <a:pPr marL="0" lvl="0" indent="0" algn="ctr">
              <a:lnSpc>
                <a:spcPts val="4079"/>
              </a:lnSpc>
              <a:spcBef>
                <a:spcPct val="0"/>
              </a:spcBef>
            </a:pPr>
            <a:r>
              <a:rPr lang="en-US" sz="3399" spc="91">
                <a:solidFill>
                  <a:srgbClr val="E63029"/>
                </a:solidFill>
                <a:latin typeface="Luckiest Guy"/>
                <a:ea typeface="Luckiest Guy"/>
                <a:cs typeface="Luckiest Guy"/>
                <a:sym typeface="Luckiest Guy"/>
              </a:rPr>
              <a:t>SPACE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258120" y="4243291"/>
            <a:ext cx="3694531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79"/>
              </a:lnSpc>
              <a:spcBef>
                <a:spcPct val="0"/>
              </a:spcBef>
            </a:pPr>
            <a:r>
              <a:rPr lang="en-US" sz="3399" spc="91">
                <a:solidFill>
                  <a:srgbClr val="E63029"/>
                </a:solidFill>
                <a:latin typeface="Luckiest Guy"/>
                <a:ea typeface="Luckiest Guy"/>
                <a:cs typeface="Luckiest Guy"/>
                <a:sym typeface="Luckiest Guy"/>
              </a:rPr>
              <a:t>TRADITIONAL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191822" y="3962505"/>
            <a:ext cx="4229547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9"/>
              </a:lnSpc>
            </a:pPr>
            <a:r>
              <a:rPr lang="en-US" sz="3399" spc="91">
                <a:solidFill>
                  <a:srgbClr val="E63029"/>
                </a:solidFill>
                <a:latin typeface="Luckiest Guy"/>
                <a:ea typeface="Luckiest Guy"/>
                <a:cs typeface="Luckiest Guy"/>
                <a:sym typeface="Luckiest Guy"/>
              </a:rPr>
              <a:t>CLARK W.</a:t>
            </a:r>
          </a:p>
          <a:p>
            <a:pPr marL="0" lvl="0" indent="0" algn="ctr">
              <a:lnSpc>
                <a:spcPts val="4079"/>
              </a:lnSpc>
              <a:spcBef>
                <a:spcPct val="0"/>
              </a:spcBef>
            </a:pPr>
            <a:r>
              <a:rPr lang="en-US" sz="3399" spc="91">
                <a:solidFill>
                  <a:srgbClr val="E63029"/>
                </a:solidFill>
                <a:latin typeface="Luckiest Guy"/>
                <a:ea typeface="Luckiest Guy"/>
                <a:cs typeface="Luckiest Guy"/>
                <a:sym typeface="Luckiest Guy"/>
              </a:rPr>
              <a:t>GRISWOLD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176722" y="7123774"/>
            <a:ext cx="3691869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9"/>
              </a:lnSpc>
            </a:pPr>
            <a:r>
              <a:rPr lang="en-US" sz="3399" spc="91">
                <a:solidFill>
                  <a:srgbClr val="E63029"/>
                </a:solidFill>
                <a:latin typeface="Luckiest Guy"/>
                <a:ea typeface="Luckiest Guy"/>
                <a:cs typeface="Luckiest Guy"/>
                <a:sym typeface="Luckiest Guy"/>
              </a:rPr>
              <a:t>ROCKIN’ </a:t>
            </a:r>
          </a:p>
          <a:p>
            <a:pPr algn="ctr">
              <a:lnSpc>
                <a:spcPts val="4079"/>
              </a:lnSpc>
            </a:pPr>
            <a:r>
              <a:rPr lang="en-US" sz="3399" spc="91">
                <a:solidFill>
                  <a:srgbClr val="E63029"/>
                </a:solidFill>
                <a:latin typeface="Luckiest Guy"/>
                <a:ea typeface="Luckiest Guy"/>
                <a:cs typeface="Luckiest Guy"/>
                <a:sym typeface="Luckiest Guy"/>
              </a:rPr>
              <a:t>AROUND THE</a:t>
            </a:r>
          </a:p>
          <a:p>
            <a:pPr marL="0" lvl="0" indent="0" algn="ctr">
              <a:lnSpc>
                <a:spcPts val="4079"/>
              </a:lnSpc>
              <a:spcBef>
                <a:spcPct val="0"/>
              </a:spcBef>
            </a:pPr>
            <a:r>
              <a:rPr lang="en-US" sz="3399" spc="91">
                <a:solidFill>
                  <a:srgbClr val="E63029"/>
                </a:solidFill>
                <a:latin typeface="Luckiest Guy"/>
                <a:ea typeface="Luckiest Guy"/>
                <a:cs typeface="Luckiest Guy"/>
                <a:sym typeface="Luckiest Guy"/>
              </a:rPr>
              <a:t>CHRISTMAS TREE</a:t>
            </a:r>
          </a:p>
        </p:txBody>
      </p:sp>
      <p:sp>
        <p:nvSpPr>
          <p:cNvPr id="21" name="Freeform 21"/>
          <p:cNvSpPr/>
          <p:nvPr/>
        </p:nvSpPr>
        <p:spPr>
          <a:xfrm>
            <a:off x="9389784" y="6151298"/>
            <a:ext cx="3690823" cy="3107002"/>
          </a:xfrm>
          <a:custGeom>
            <a:avLst/>
            <a:gdLst/>
            <a:ahLst/>
            <a:cxnLst/>
            <a:rect l="l" t="t" r="r" b="b"/>
            <a:pathLst>
              <a:path w="3690823" h="3107002">
                <a:moveTo>
                  <a:pt x="0" y="0"/>
                </a:moveTo>
                <a:lnTo>
                  <a:pt x="3690823" y="0"/>
                </a:lnTo>
                <a:lnTo>
                  <a:pt x="3690823" y="3107002"/>
                </a:lnTo>
                <a:lnTo>
                  <a:pt x="0" y="31070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9388738" y="7123774"/>
            <a:ext cx="3691869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9"/>
              </a:lnSpc>
            </a:pPr>
            <a:r>
              <a:rPr lang="en-US" sz="3399" spc="91">
                <a:solidFill>
                  <a:srgbClr val="E63029"/>
                </a:solidFill>
                <a:latin typeface="Luckiest Guy"/>
                <a:ea typeface="Luckiest Guy"/>
                <a:cs typeface="Luckiest Guy"/>
                <a:sym typeface="Luckiest Guy"/>
              </a:rPr>
              <a:t>PEOPLE’S</a:t>
            </a:r>
          </a:p>
          <a:p>
            <a:pPr algn="ctr">
              <a:lnSpc>
                <a:spcPts val="4079"/>
              </a:lnSpc>
            </a:pPr>
            <a:r>
              <a:rPr lang="en-US" sz="3399" spc="91">
                <a:solidFill>
                  <a:srgbClr val="E63029"/>
                </a:solidFill>
                <a:latin typeface="Luckiest Guy"/>
                <a:ea typeface="Luckiest Guy"/>
                <a:cs typeface="Luckiest Guy"/>
                <a:sym typeface="Luckiest Guy"/>
              </a:rPr>
              <a:t>CHOICE</a:t>
            </a:r>
          </a:p>
          <a:p>
            <a:pPr marL="0" lvl="0" indent="0" algn="ctr">
              <a:lnSpc>
                <a:spcPts val="4079"/>
              </a:lnSpc>
              <a:spcBef>
                <a:spcPct val="0"/>
              </a:spcBef>
            </a:pPr>
            <a:r>
              <a:rPr lang="en-US" sz="3399" spc="91">
                <a:solidFill>
                  <a:srgbClr val="E63029"/>
                </a:solidFill>
                <a:latin typeface="Luckiest Guy"/>
                <a:ea typeface="Luckiest Guy"/>
                <a:cs typeface="Luckiest Guy"/>
                <a:sym typeface="Luckiest Guy"/>
              </a:rPr>
              <a:t>FACEBOOK</a:t>
            </a:r>
          </a:p>
        </p:txBody>
      </p:sp>
      <p:sp>
        <p:nvSpPr>
          <p:cNvPr id="23" name="Freeform 23"/>
          <p:cNvSpPr/>
          <p:nvPr/>
        </p:nvSpPr>
        <p:spPr>
          <a:xfrm flipH="1">
            <a:off x="14433157" y="4763579"/>
            <a:ext cx="3791552" cy="4739440"/>
          </a:xfrm>
          <a:custGeom>
            <a:avLst/>
            <a:gdLst/>
            <a:ahLst/>
            <a:cxnLst/>
            <a:rect l="l" t="t" r="r" b="b"/>
            <a:pathLst>
              <a:path w="3791552" h="4739440">
                <a:moveTo>
                  <a:pt x="3791552" y="0"/>
                </a:moveTo>
                <a:lnTo>
                  <a:pt x="0" y="0"/>
                </a:lnTo>
                <a:lnTo>
                  <a:pt x="0" y="4739440"/>
                </a:lnTo>
                <a:lnTo>
                  <a:pt x="3791552" y="4739440"/>
                </a:lnTo>
                <a:lnTo>
                  <a:pt x="3791552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6" b="-916"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2980052" y="323971"/>
            <a:ext cx="7309031" cy="10559627"/>
          </a:xfrm>
          <a:custGeom>
            <a:avLst/>
            <a:gdLst/>
            <a:ahLst/>
            <a:cxnLst/>
            <a:rect l="l" t="t" r="r" b="b"/>
            <a:pathLst>
              <a:path w="7309031" h="10559627">
                <a:moveTo>
                  <a:pt x="0" y="0"/>
                </a:moveTo>
                <a:lnTo>
                  <a:pt x="7309031" y="0"/>
                </a:lnTo>
                <a:lnTo>
                  <a:pt x="7309031" y="10559627"/>
                </a:lnTo>
                <a:lnTo>
                  <a:pt x="0" y="1055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6" b="-6"/>
            </a:stretch>
          </a:blipFill>
          <a:ln cap="sq">
            <a:noFill/>
            <a:prstDash val="solid"/>
            <a:miter/>
          </a:ln>
        </p:spPr>
      </p:sp>
      <p:grpSp>
        <p:nvGrpSpPr>
          <p:cNvPr id="4" name="Group 4"/>
          <p:cNvGrpSpPr/>
          <p:nvPr/>
        </p:nvGrpSpPr>
        <p:grpSpPr>
          <a:xfrm>
            <a:off x="13021605" y="5143500"/>
            <a:ext cx="10532790" cy="1053279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2814452" y="3747448"/>
            <a:ext cx="5207118" cy="6539552"/>
          </a:xfrm>
          <a:custGeom>
            <a:avLst/>
            <a:gdLst/>
            <a:ahLst/>
            <a:cxnLst/>
            <a:rect l="l" t="t" r="r" b="b"/>
            <a:pathLst>
              <a:path w="5207118" h="6539552">
                <a:moveTo>
                  <a:pt x="0" y="0"/>
                </a:moveTo>
                <a:lnTo>
                  <a:pt x="5207119" y="0"/>
                </a:lnTo>
                <a:lnTo>
                  <a:pt x="5207119" y="6539552"/>
                </a:lnTo>
                <a:lnTo>
                  <a:pt x="0" y="65395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556831" y="539677"/>
            <a:ext cx="2254304" cy="2116228"/>
          </a:xfrm>
          <a:custGeom>
            <a:avLst/>
            <a:gdLst/>
            <a:ahLst/>
            <a:cxnLst/>
            <a:rect l="l" t="t" r="r" b="b"/>
            <a:pathLst>
              <a:path w="2254304" h="2116228">
                <a:moveTo>
                  <a:pt x="0" y="0"/>
                </a:moveTo>
                <a:lnTo>
                  <a:pt x="2254305" y="0"/>
                </a:lnTo>
                <a:lnTo>
                  <a:pt x="2254305" y="2116228"/>
                </a:lnTo>
                <a:lnTo>
                  <a:pt x="0" y="21162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048600" y="2655905"/>
            <a:ext cx="8376381" cy="5332199"/>
          </a:xfrm>
          <a:custGeom>
            <a:avLst/>
            <a:gdLst/>
            <a:ahLst/>
            <a:cxnLst/>
            <a:rect l="l" t="t" r="r" b="b"/>
            <a:pathLst>
              <a:path w="8376381" h="5332199">
                <a:moveTo>
                  <a:pt x="0" y="0"/>
                </a:moveTo>
                <a:lnTo>
                  <a:pt x="8376380" y="0"/>
                </a:lnTo>
                <a:lnTo>
                  <a:pt x="8376380" y="5332199"/>
                </a:lnTo>
                <a:lnTo>
                  <a:pt x="0" y="53321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7409" b="-10408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354754" y="741497"/>
            <a:ext cx="10559627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98"/>
              </a:lnSpc>
              <a:spcBef>
                <a:spcPct val="0"/>
              </a:spcBef>
            </a:pPr>
            <a:r>
              <a:rPr lang="en-US" sz="6832" spc="184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SMALL SPACE</a:t>
            </a:r>
          </a:p>
        </p:txBody>
      </p:sp>
      <p:sp>
        <p:nvSpPr>
          <p:cNvPr id="11" name="Freeform 11"/>
          <p:cNvSpPr/>
          <p:nvPr/>
        </p:nvSpPr>
        <p:spPr>
          <a:xfrm>
            <a:off x="9653949" y="1260609"/>
            <a:ext cx="2667183" cy="3194231"/>
          </a:xfrm>
          <a:custGeom>
            <a:avLst/>
            <a:gdLst/>
            <a:ahLst/>
            <a:cxnLst/>
            <a:rect l="l" t="t" r="r" b="b"/>
            <a:pathLst>
              <a:path w="2667183" h="3194231">
                <a:moveTo>
                  <a:pt x="0" y="0"/>
                </a:moveTo>
                <a:lnTo>
                  <a:pt x="2667183" y="0"/>
                </a:lnTo>
                <a:lnTo>
                  <a:pt x="2667183" y="3194232"/>
                </a:lnTo>
                <a:lnTo>
                  <a:pt x="0" y="31942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354754" y="8220075"/>
            <a:ext cx="10559627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98"/>
              </a:lnSpc>
              <a:spcBef>
                <a:spcPct val="0"/>
              </a:spcBef>
            </a:pPr>
            <a:r>
              <a:rPr lang="en-US" sz="6832" spc="184">
                <a:solidFill>
                  <a:srgbClr val="53889A"/>
                </a:solidFill>
                <a:latin typeface="Luckiest Guy"/>
                <a:ea typeface="Luckiest Guy"/>
                <a:cs typeface="Luckiest Guy"/>
                <a:sym typeface="Luckiest Guy"/>
              </a:rPr>
              <a:t>317 N GREEN ST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264928" y="2938720"/>
            <a:ext cx="2838112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98"/>
              </a:lnSpc>
              <a:spcBef>
                <a:spcPct val="0"/>
              </a:spcBef>
            </a:pPr>
            <a:r>
              <a:rPr lang="en-US" sz="6832" spc="184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2024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6" b="-916"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2980052" y="323971"/>
            <a:ext cx="7309031" cy="10559627"/>
          </a:xfrm>
          <a:custGeom>
            <a:avLst/>
            <a:gdLst/>
            <a:ahLst/>
            <a:cxnLst/>
            <a:rect l="l" t="t" r="r" b="b"/>
            <a:pathLst>
              <a:path w="7309031" h="10559627">
                <a:moveTo>
                  <a:pt x="0" y="0"/>
                </a:moveTo>
                <a:lnTo>
                  <a:pt x="7309031" y="0"/>
                </a:lnTo>
                <a:lnTo>
                  <a:pt x="7309031" y="10559627"/>
                </a:lnTo>
                <a:lnTo>
                  <a:pt x="0" y="1055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6" b="-6"/>
            </a:stretch>
          </a:blipFill>
          <a:ln cap="sq">
            <a:noFill/>
            <a:prstDash val="solid"/>
            <a:miter/>
          </a:ln>
        </p:spPr>
      </p:sp>
      <p:grpSp>
        <p:nvGrpSpPr>
          <p:cNvPr id="4" name="Group 4"/>
          <p:cNvGrpSpPr/>
          <p:nvPr/>
        </p:nvGrpSpPr>
        <p:grpSpPr>
          <a:xfrm>
            <a:off x="13021605" y="5143500"/>
            <a:ext cx="10532790" cy="1053279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4556831" y="539677"/>
            <a:ext cx="2254304" cy="2116228"/>
          </a:xfrm>
          <a:custGeom>
            <a:avLst/>
            <a:gdLst/>
            <a:ahLst/>
            <a:cxnLst/>
            <a:rect l="l" t="t" r="r" b="b"/>
            <a:pathLst>
              <a:path w="2254304" h="2116228">
                <a:moveTo>
                  <a:pt x="0" y="0"/>
                </a:moveTo>
                <a:lnTo>
                  <a:pt x="2254305" y="0"/>
                </a:lnTo>
                <a:lnTo>
                  <a:pt x="2254305" y="2116228"/>
                </a:lnTo>
                <a:lnTo>
                  <a:pt x="0" y="2116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264928" y="2938720"/>
            <a:ext cx="2838112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98"/>
              </a:lnSpc>
              <a:spcBef>
                <a:spcPct val="0"/>
              </a:spcBef>
            </a:pPr>
            <a:r>
              <a:rPr lang="en-US" sz="6832" spc="184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2024</a:t>
            </a:r>
          </a:p>
        </p:txBody>
      </p:sp>
      <p:sp>
        <p:nvSpPr>
          <p:cNvPr id="9" name="Freeform 9"/>
          <p:cNvSpPr/>
          <p:nvPr/>
        </p:nvSpPr>
        <p:spPr>
          <a:xfrm>
            <a:off x="12814452" y="3747448"/>
            <a:ext cx="5207118" cy="6539552"/>
          </a:xfrm>
          <a:custGeom>
            <a:avLst/>
            <a:gdLst/>
            <a:ahLst/>
            <a:cxnLst/>
            <a:rect l="l" t="t" r="r" b="b"/>
            <a:pathLst>
              <a:path w="5207118" h="6539552">
                <a:moveTo>
                  <a:pt x="0" y="0"/>
                </a:moveTo>
                <a:lnTo>
                  <a:pt x="5207119" y="0"/>
                </a:lnTo>
                <a:lnTo>
                  <a:pt x="5207119" y="6539552"/>
                </a:lnTo>
                <a:lnTo>
                  <a:pt x="0" y="65395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986229" y="2938720"/>
            <a:ext cx="8792129" cy="4631982"/>
          </a:xfrm>
          <a:custGeom>
            <a:avLst/>
            <a:gdLst/>
            <a:ahLst/>
            <a:cxnLst/>
            <a:rect l="l" t="t" r="r" b="b"/>
            <a:pathLst>
              <a:path w="8792129" h="4631982">
                <a:moveTo>
                  <a:pt x="0" y="0"/>
                </a:moveTo>
                <a:lnTo>
                  <a:pt x="8792129" y="0"/>
                </a:lnTo>
                <a:lnTo>
                  <a:pt x="8792129" y="4631982"/>
                </a:lnTo>
                <a:lnTo>
                  <a:pt x="0" y="463198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3772" t="-20030" b="-41936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354754" y="741497"/>
            <a:ext cx="10559627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98"/>
              </a:lnSpc>
              <a:spcBef>
                <a:spcPct val="0"/>
              </a:spcBef>
            </a:pPr>
            <a:r>
              <a:rPr lang="en-US" sz="6832" spc="184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SMALL SPACE</a:t>
            </a:r>
          </a:p>
        </p:txBody>
      </p:sp>
      <p:sp>
        <p:nvSpPr>
          <p:cNvPr id="12" name="Freeform 12"/>
          <p:cNvSpPr/>
          <p:nvPr/>
        </p:nvSpPr>
        <p:spPr>
          <a:xfrm>
            <a:off x="9653949" y="1260609"/>
            <a:ext cx="2667183" cy="3194231"/>
          </a:xfrm>
          <a:custGeom>
            <a:avLst/>
            <a:gdLst/>
            <a:ahLst/>
            <a:cxnLst/>
            <a:rect l="l" t="t" r="r" b="b"/>
            <a:pathLst>
              <a:path w="2667183" h="3194231">
                <a:moveTo>
                  <a:pt x="0" y="0"/>
                </a:moveTo>
                <a:lnTo>
                  <a:pt x="2667183" y="0"/>
                </a:lnTo>
                <a:lnTo>
                  <a:pt x="2667183" y="3194232"/>
                </a:lnTo>
                <a:lnTo>
                  <a:pt x="0" y="31942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354754" y="8220075"/>
            <a:ext cx="10559627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98"/>
              </a:lnSpc>
              <a:spcBef>
                <a:spcPct val="0"/>
              </a:spcBef>
            </a:pPr>
            <a:r>
              <a:rPr lang="en-US" sz="6832" spc="184">
                <a:solidFill>
                  <a:srgbClr val="53889A"/>
                </a:solidFill>
                <a:latin typeface="Luckiest Guy"/>
                <a:ea typeface="Luckiest Guy"/>
                <a:cs typeface="Luckiest Guy"/>
                <a:sym typeface="Luckiest Guy"/>
              </a:rPr>
              <a:t>7348 GRANDVIEW CT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6" b="-916"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2980052" y="323971"/>
            <a:ext cx="7309031" cy="10559627"/>
          </a:xfrm>
          <a:custGeom>
            <a:avLst/>
            <a:gdLst/>
            <a:ahLst/>
            <a:cxnLst/>
            <a:rect l="l" t="t" r="r" b="b"/>
            <a:pathLst>
              <a:path w="7309031" h="10559627">
                <a:moveTo>
                  <a:pt x="0" y="0"/>
                </a:moveTo>
                <a:lnTo>
                  <a:pt x="7309031" y="0"/>
                </a:lnTo>
                <a:lnTo>
                  <a:pt x="7309031" y="10559627"/>
                </a:lnTo>
                <a:lnTo>
                  <a:pt x="0" y="1055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6" b="-6"/>
            </a:stretch>
          </a:blipFill>
          <a:ln cap="sq">
            <a:noFill/>
            <a:prstDash val="solid"/>
            <a:miter/>
          </a:ln>
        </p:spPr>
      </p:sp>
      <p:grpSp>
        <p:nvGrpSpPr>
          <p:cNvPr id="4" name="Group 4"/>
          <p:cNvGrpSpPr/>
          <p:nvPr/>
        </p:nvGrpSpPr>
        <p:grpSpPr>
          <a:xfrm>
            <a:off x="13021605" y="5143500"/>
            <a:ext cx="10532790" cy="1053279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2987554" y="3976945"/>
            <a:ext cx="5300446" cy="6310055"/>
          </a:xfrm>
          <a:custGeom>
            <a:avLst/>
            <a:gdLst/>
            <a:ahLst/>
            <a:cxnLst/>
            <a:rect l="l" t="t" r="r" b="b"/>
            <a:pathLst>
              <a:path w="5300446" h="6310055">
                <a:moveTo>
                  <a:pt x="0" y="0"/>
                </a:moveTo>
                <a:lnTo>
                  <a:pt x="5300446" y="0"/>
                </a:lnTo>
                <a:lnTo>
                  <a:pt x="5300446" y="6310055"/>
                </a:lnTo>
                <a:lnTo>
                  <a:pt x="0" y="63100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556831" y="539677"/>
            <a:ext cx="2254304" cy="2116228"/>
          </a:xfrm>
          <a:custGeom>
            <a:avLst/>
            <a:gdLst/>
            <a:ahLst/>
            <a:cxnLst/>
            <a:rect l="l" t="t" r="r" b="b"/>
            <a:pathLst>
              <a:path w="2254304" h="2116228">
                <a:moveTo>
                  <a:pt x="0" y="0"/>
                </a:moveTo>
                <a:lnTo>
                  <a:pt x="2254305" y="0"/>
                </a:lnTo>
                <a:lnTo>
                  <a:pt x="2254305" y="2116228"/>
                </a:lnTo>
                <a:lnTo>
                  <a:pt x="0" y="21162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158935" y="2938720"/>
            <a:ext cx="8828605" cy="4793360"/>
          </a:xfrm>
          <a:custGeom>
            <a:avLst/>
            <a:gdLst/>
            <a:ahLst/>
            <a:cxnLst/>
            <a:rect l="l" t="t" r="r" b="b"/>
            <a:pathLst>
              <a:path w="8828605" h="4793360">
                <a:moveTo>
                  <a:pt x="0" y="0"/>
                </a:moveTo>
                <a:lnTo>
                  <a:pt x="8828605" y="0"/>
                </a:lnTo>
                <a:lnTo>
                  <a:pt x="8828605" y="4793360"/>
                </a:lnTo>
                <a:lnTo>
                  <a:pt x="0" y="47933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7246" t="-342" r="-6376" b="-17374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354754" y="741497"/>
            <a:ext cx="10559627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98"/>
              </a:lnSpc>
              <a:spcBef>
                <a:spcPct val="0"/>
              </a:spcBef>
            </a:pPr>
            <a:r>
              <a:rPr lang="en-US" sz="6832" spc="184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TRADITIONAL</a:t>
            </a:r>
          </a:p>
        </p:txBody>
      </p:sp>
      <p:sp>
        <p:nvSpPr>
          <p:cNvPr id="11" name="Freeform 11"/>
          <p:cNvSpPr/>
          <p:nvPr/>
        </p:nvSpPr>
        <p:spPr>
          <a:xfrm>
            <a:off x="9653949" y="1260609"/>
            <a:ext cx="2667183" cy="3194231"/>
          </a:xfrm>
          <a:custGeom>
            <a:avLst/>
            <a:gdLst/>
            <a:ahLst/>
            <a:cxnLst/>
            <a:rect l="l" t="t" r="r" b="b"/>
            <a:pathLst>
              <a:path w="2667183" h="3194231">
                <a:moveTo>
                  <a:pt x="0" y="0"/>
                </a:moveTo>
                <a:lnTo>
                  <a:pt x="2667183" y="0"/>
                </a:lnTo>
                <a:lnTo>
                  <a:pt x="2667183" y="3194232"/>
                </a:lnTo>
                <a:lnTo>
                  <a:pt x="0" y="31942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354754" y="8220075"/>
            <a:ext cx="10559627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98"/>
              </a:lnSpc>
              <a:spcBef>
                <a:spcPct val="0"/>
              </a:spcBef>
            </a:pPr>
            <a:r>
              <a:rPr lang="en-US" sz="6832" spc="184">
                <a:solidFill>
                  <a:srgbClr val="53889A"/>
                </a:solidFill>
                <a:latin typeface="Luckiest Guy"/>
                <a:ea typeface="Luckiest Guy"/>
                <a:cs typeface="Luckiest Guy"/>
                <a:sym typeface="Luckiest Guy"/>
              </a:rPr>
              <a:t>841 NAVAJO DR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264928" y="2938720"/>
            <a:ext cx="2838112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98"/>
              </a:lnSpc>
              <a:spcBef>
                <a:spcPct val="0"/>
              </a:spcBef>
            </a:pPr>
            <a:r>
              <a:rPr lang="en-US" sz="6832" spc="184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2024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6" b="-916"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2980052" y="323971"/>
            <a:ext cx="7309031" cy="10559627"/>
          </a:xfrm>
          <a:custGeom>
            <a:avLst/>
            <a:gdLst/>
            <a:ahLst/>
            <a:cxnLst/>
            <a:rect l="l" t="t" r="r" b="b"/>
            <a:pathLst>
              <a:path w="7309031" h="10559627">
                <a:moveTo>
                  <a:pt x="0" y="0"/>
                </a:moveTo>
                <a:lnTo>
                  <a:pt x="7309031" y="0"/>
                </a:lnTo>
                <a:lnTo>
                  <a:pt x="7309031" y="10559627"/>
                </a:lnTo>
                <a:lnTo>
                  <a:pt x="0" y="1055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6" b="-6"/>
            </a:stretch>
          </a:blipFill>
          <a:ln cap="sq">
            <a:noFill/>
            <a:prstDash val="solid"/>
            <a:miter/>
          </a:ln>
        </p:spPr>
      </p:sp>
      <p:grpSp>
        <p:nvGrpSpPr>
          <p:cNvPr id="4" name="Group 4"/>
          <p:cNvGrpSpPr/>
          <p:nvPr/>
        </p:nvGrpSpPr>
        <p:grpSpPr>
          <a:xfrm>
            <a:off x="13021605" y="5143500"/>
            <a:ext cx="10532790" cy="1053279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4556831" y="539677"/>
            <a:ext cx="2254304" cy="2116228"/>
          </a:xfrm>
          <a:custGeom>
            <a:avLst/>
            <a:gdLst/>
            <a:ahLst/>
            <a:cxnLst/>
            <a:rect l="l" t="t" r="r" b="b"/>
            <a:pathLst>
              <a:path w="2254304" h="2116228">
                <a:moveTo>
                  <a:pt x="0" y="0"/>
                </a:moveTo>
                <a:lnTo>
                  <a:pt x="2254305" y="0"/>
                </a:lnTo>
                <a:lnTo>
                  <a:pt x="2254305" y="2116228"/>
                </a:lnTo>
                <a:lnTo>
                  <a:pt x="0" y="2116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987554" y="3976945"/>
            <a:ext cx="5300446" cy="6310055"/>
          </a:xfrm>
          <a:custGeom>
            <a:avLst/>
            <a:gdLst/>
            <a:ahLst/>
            <a:cxnLst/>
            <a:rect l="l" t="t" r="r" b="b"/>
            <a:pathLst>
              <a:path w="5300446" h="6310055">
                <a:moveTo>
                  <a:pt x="0" y="0"/>
                </a:moveTo>
                <a:lnTo>
                  <a:pt x="5300446" y="0"/>
                </a:lnTo>
                <a:lnTo>
                  <a:pt x="5300446" y="6310055"/>
                </a:lnTo>
                <a:lnTo>
                  <a:pt x="0" y="63100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896247" y="2857725"/>
            <a:ext cx="9476641" cy="5133006"/>
          </a:xfrm>
          <a:custGeom>
            <a:avLst/>
            <a:gdLst/>
            <a:ahLst/>
            <a:cxnLst/>
            <a:rect l="l" t="t" r="r" b="b"/>
            <a:pathLst>
              <a:path w="9476641" h="5133006">
                <a:moveTo>
                  <a:pt x="0" y="0"/>
                </a:moveTo>
                <a:lnTo>
                  <a:pt x="9476641" y="0"/>
                </a:lnTo>
                <a:lnTo>
                  <a:pt x="9476641" y="5133006"/>
                </a:lnTo>
                <a:lnTo>
                  <a:pt x="0" y="51330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47969" b="-98192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354754" y="741497"/>
            <a:ext cx="10559627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98"/>
              </a:lnSpc>
              <a:spcBef>
                <a:spcPct val="0"/>
              </a:spcBef>
            </a:pPr>
            <a:r>
              <a:rPr lang="en-US" sz="6832" spc="184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TRADITIONAL</a:t>
            </a:r>
          </a:p>
        </p:txBody>
      </p:sp>
      <p:sp>
        <p:nvSpPr>
          <p:cNvPr id="11" name="Freeform 11"/>
          <p:cNvSpPr/>
          <p:nvPr/>
        </p:nvSpPr>
        <p:spPr>
          <a:xfrm>
            <a:off x="9653949" y="1260609"/>
            <a:ext cx="2667183" cy="3194231"/>
          </a:xfrm>
          <a:custGeom>
            <a:avLst/>
            <a:gdLst/>
            <a:ahLst/>
            <a:cxnLst/>
            <a:rect l="l" t="t" r="r" b="b"/>
            <a:pathLst>
              <a:path w="2667183" h="3194231">
                <a:moveTo>
                  <a:pt x="0" y="0"/>
                </a:moveTo>
                <a:lnTo>
                  <a:pt x="2667183" y="0"/>
                </a:lnTo>
                <a:lnTo>
                  <a:pt x="2667183" y="3194232"/>
                </a:lnTo>
                <a:lnTo>
                  <a:pt x="0" y="31942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354754" y="8220075"/>
            <a:ext cx="10559627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98"/>
              </a:lnSpc>
              <a:spcBef>
                <a:spcPct val="0"/>
              </a:spcBef>
            </a:pPr>
            <a:r>
              <a:rPr lang="en-US" sz="6832" spc="184">
                <a:solidFill>
                  <a:srgbClr val="53889A"/>
                </a:solidFill>
                <a:latin typeface="Luckiest Guy"/>
                <a:ea typeface="Luckiest Guy"/>
                <a:cs typeface="Luckiest Guy"/>
                <a:sym typeface="Luckiest Guy"/>
              </a:rPr>
              <a:t>102 PORT COVE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264928" y="2938720"/>
            <a:ext cx="2838112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98"/>
              </a:lnSpc>
              <a:spcBef>
                <a:spcPct val="0"/>
              </a:spcBef>
            </a:pPr>
            <a:r>
              <a:rPr lang="en-US" sz="6832" spc="184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2024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6" b="-916"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2980052" y="323971"/>
            <a:ext cx="7309031" cy="10559627"/>
          </a:xfrm>
          <a:custGeom>
            <a:avLst/>
            <a:gdLst/>
            <a:ahLst/>
            <a:cxnLst/>
            <a:rect l="l" t="t" r="r" b="b"/>
            <a:pathLst>
              <a:path w="7309031" h="10559627">
                <a:moveTo>
                  <a:pt x="0" y="0"/>
                </a:moveTo>
                <a:lnTo>
                  <a:pt x="7309031" y="0"/>
                </a:lnTo>
                <a:lnTo>
                  <a:pt x="7309031" y="10559627"/>
                </a:lnTo>
                <a:lnTo>
                  <a:pt x="0" y="1055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6" b="-6"/>
            </a:stretch>
          </a:blipFill>
          <a:ln cap="sq">
            <a:noFill/>
            <a:prstDash val="solid"/>
            <a:miter/>
          </a:ln>
        </p:spPr>
      </p:sp>
      <p:grpSp>
        <p:nvGrpSpPr>
          <p:cNvPr id="4" name="Group 4"/>
          <p:cNvGrpSpPr/>
          <p:nvPr/>
        </p:nvGrpSpPr>
        <p:grpSpPr>
          <a:xfrm>
            <a:off x="13021605" y="5143500"/>
            <a:ext cx="10532790" cy="1053279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2610815" y="3528446"/>
            <a:ext cx="5677185" cy="6758554"/>
          </a:xfrm>
          <a:custGeom>
            <a:avLst/>
            <a:gdLst/>
            <a:ahLst/>
            <a:cxnLst/>
            <a:rect l="l" t="t" r="r" b="b"/>
            <a:pathLst>
              <a:path w="5677185" h="6758554">
                <a:moveTo>
                  <a:pt x="0" y="0"/>
                </a:moveTo>
                <a:lnTo>
                  <a:pt x="5677185" y="0"/>
                </a:lnTo>
                <a:lnTo>
                  <a:pt x="5677185" y="6758554"/>
                </a:lnTo>
                <a:lnTo>
                  <a:pt x="0" y="67585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556831" y="539677"/>
            <a:ext cx="2254304" cy="2116228"/>
          </a:xfrm>
          <a:custGeom>
            <a:avLst/>
            <a:gdLst/>
            <a:ahLst/>
            <a:cxnLst/>
            <a:rect l="l" t="t" r="r" b="b"/>
            <a:pathLst>
              <a:path w="2254304" h="2116228">
                <a:moveTo>
                  <a:pt x="0" y="0"/>
                </a:moveTo>
                <a:lnTo>
                  <a:pt x="2254305" y="0"/>
                </a:lnTo>
                <a:lnTo>
                  <a:pt x="2254305" y="2116228"/>
                </a:lnTo>
                <a:lnTo>
                  <a:pt x="0" y="21162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069337" y="2361415"/>
            <a:ext cx="9130460" cy="5564170"/>
          </a:xfrm>
          <a:custGeom>
            <a:avLst/>
            <a:gdLst/>
            <a:ahLst/>
            <a:cxnLst/>
            <a:rect l="l" t="t" r="r" b="b"/>
            <a:pathLst>
              <a:path w="9130460" h="5564170">
                <a:moveTo>
                  <a:pt x="0" y="0"/>
                </a:moveTo>
                <a:lnTo>
                  <a:pt x="9130461" y="0"/>
                </a:lnTo>
                <a:lnTo>
                  <a:pt x="9130461" y="5564170"/>
                </a:lnTo>
                <a:lnTo>
                  <a:pt x="0" y="55641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7195" b="-3989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354754" y="741497"/>
            <a:ext cx="10559627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98"/>
              </a:lnSpc>
              <a:spcBef>
                <a:spcPct val="0"/>
              </a:spcBef>
            </a:pPr>
            <a:r>
              <a:rPr lang="en-US" sz="6832" spc="184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CLARK W. GRISWOLD</a:t>
            </a:r>
          </a:p>
        </p:txBody>
      </p:sp>
      <p:sp>
        <p:nvSpPr>
          <p:cNvPr id="11" name="Freeform 11"/>
          <p:cNvSpPr/>
          <p:nvPr/>
        </p:nvSpPr>
        <p:spPr>
          <a:xfrm>
            <a:off x="9653949" y="1260609"/>
            <a:ext cx="2667183" cy="3194231"/>
          </a:xfrm>
          <a:custGeom>
            <a:avLst/>
            <a:gdLst/>
            <a:ahLst/>
            <a:cxnLst/>
            <a:rect l="l" t="t" r="r" b="b"/>
            <a:pathLst>
              <a:path w="2667183" h="3194231">
                <a:moveTo>
                  <a:pt x="0" y="0"/>
                </a:moveTo>
                <a:lnTo>
                  <a:pt x="2667183" y="0"/>
                </a:lnTo>
                <a:lnTo>
                  <a:pt x="2667183" y="3194232"/>
                </a:lnTo>
                <a:lnTo>
                  <a:pt x="0" y="31942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354754" y="8220075"/>
            <a:ext cx="10559627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98"/>
              </a:lnSpc>
              <a:spcBef>
                <a:spcPct val="0"/>
              </a:spcBef>
            </a:pPr>
            <a:r>
              <a:rPr lang="en-US" sz="6832" spc="184">
                <a:solidFill>
                  <a:srgbClr val="53889A"/>
                </a:solidFill>
                <a:latin typeface="Luckiest Guy"/>
                <a:ea typeface="Luckiest Guy"/>
                <a:cs typeface="Luckiest Guy"/>
                <a:sym typeface="Luckiest Guy"/>
              </a:rPr>
              <a:t>812 SALEM LN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264928" y="2938720"/>
            <a:ext cx="2838112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98"/>
              </a:lnSpc>
              <a:spcBef>
                <a:spcPct val="0"/>
              </a:spcBef>
            </a:pPr>
            <a:r>
              <a:rPr lang="en-US" sz="6832" spc="184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2024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6" b="-916"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2980052" y="323971"/>
            <a:ext cx="7309031" cy="10559627"/>
          </a:xfrm>
          <a:custGeom>
            <a:avLst/>
            <a:gdLst/>
            <a:ahLst/>
            <a:cxnLst/>
            <a:rect l="l" t="t" r="r" b="b"/>
            <a:pathLst>
              <a:path w="7309031" h="10559627">
                <a:moveTo>
                  <a:pt x="0" y="0"/>
                </a:moveTo>
                <a:lnTo>
                  <a:pt x="7309031" y="0"/>
                </a:lnTo>
                <a:lnTo>
                  <a:pt x="7309031" y="10559627"/>
                </a:lnTo>
                <a:lnTo>
                  <a:pt x="0" y="1055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6" b="-6"/>
            </a:stretch>
          </a:blipFill>
          <a:ln cap="sq">
            <a:noFill/>
            <a:prstDash val="solid"/>
            <a:miter/>
          </a:ln>
        </p:spPr>
      </p:sp>
      <p:grpSp>
        <p:nvGrpSpPr>
          <p:cNvPr id="4" name="Group 4"/>
          <p:cNvGrpSpPr/>
          <p:nvPr/>
        </p:nvGrpSpPr>
        <p:grpSpPr>
          <a:xfrm>
            <a:off x="13021605" y="5143500"/>
            <a:ext cx="10532790" cy="1053279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2610815" y="3528446"/>
            <a:ext cx="5677185" cy="6758554"/>
          </a:xfrm>
          <a:custGeom>
            <a:avLst/>
            <a:gdLst/>
            <a:ahLst/>
            <a:cxnLst/>
            <a:rect l="l" t="t" r="r" b="b"/>
            <a:pathLst>
              <a:path w="5677185" h="6758554">
                <a:moveTo>
                  <a:pt x="0" y="0"/>
                </a:moveTo>
                <a:lnTo>
                  <a:pt x="5677185" y="0"/>
                </a:lnTo>
                <a:lnTo>
                  <a:pt x="5677185" y="6758554"/>
                </a:lnTo>
                <a:lnTo>
                  <a:pt x="0" y="67585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556831" y="539677"/>
            <a:ext cx="2254304" cy="2116228"/>
          </a:xfrm>
          <a:custGeom>
            <a:avLst/>
            <a:gdLst/>
            <a:ahLst/>
            <a:cxnLst/>
            <a:rect l="l" t="t" r="r" b="b"/>
            <a:pathLst>
              <a:path w="2254304" h="2116228">
                <a:moveTo>
                  <a:pt x="0" y="0"/>
                </a:moveTo>
                <a:lnTo>
                  <a:pt x="2254305" y="0"/>
                </a:lnTo>
                <a:lnTo>
                  <a:pt x="2254305" y="2116228"/>
                </a:lnTo>
                <a:lnTo>
                  <a:pt x="0" y="21162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449479" y="2655905"/>
            <a:ext cx="8370177" cy="5246823"/>
          </a:xfrm>
          <a:custGeom>
            <a:avLst/>
            <a:gdLst/>
            <a:ahLst/>
            <a:cxnLst/>
            <a:rect l="l" t="t" r="r" b="b"/>
            <a:pathLst>
              <a:path w="8370177" h="5246823">
                <a:moveTo>
                  <a:pt x="0" y="0"/>
                </a:moveTo>
                <a:lnTo>
                  <a:pt x="8370177" y="0"/>
                </a:lnTo>
                <a:lnTo>
                  <a:pt x="8370177" y="5246823"/>
                </a:lnTo>
                <a:lnTo>
                  <a:pt x="0" y="52468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19646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354754" y="741497"/>
            <a:ext cx="10559627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98"/>
              </a:lnSpc>
              <a:spcBef>
                <a:spcPct val="0"/>
              </a:spcBef>
            </a:pPr>
            <a:r>
              <a:rPr lang="en-US" sz="6832" spc="184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CLARK W. GRISWOLD</a:t>
            </a:r>
          </a:p>
        </p:txBody>
      </p:sp>
      <p:sp>
        <p:nvSpPr>
          <p:cNvPr id="11" name="Freeform 11"/>
          <p:cNvSpPr/>
          <p:nvPr/>
        </p:nvSpPr>
        <p:spPr>
          <a:xfrm>
            <a:off x="9653949" y="1260609"/>
            <a:ext cx="2667183" cy="3194231"/>
          </a:xfrm>
          <a:custGeom>
            <a:avLst/>
            <a:gdLst/>
            <a:ahLst/>
            <a:cxnLst/>
            <a:rect l="l" t="t" r="r" b="b"/>
            <a:pathLst>
              <a:path w="2667183" h="3194231">
                <a:moveTo>
                  <a:pt x="0" y="0"/>
                </a:moveTo>
                <a:lnTo>
                  <a:pt x="2667183" y="0"/>
                </a:lnTo>
                <a:lnTo>
                  <a:pt x="2667183" y="3194232"/>
                </a:lnTo>
                <a:lnTo>
                  <a:pt x="0" y="31942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354754" y="8220075"/>
            <a:ext cx="10559627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98"/>
              </a:lnSpc>
              <a:spcBef>
                <a:spcPct val="0"/>
              </a:spcBef>
            </a:pPr>
            <a:r>
              <a:rPr lang="en-US" sz="6832" spc="184">
                <a:solidFill>
                  <a:srgbClr val="53889A"/>
                </a:solidFill>
                <a:latin typeface="Luckiest Guy"/>
                <a:ea typeface="Luckiest Guy"/>
                <a:cs typeface="Luckiest Guy"/>
                <a:sym typeface="Luckiest Guy"/>
              </a:rPr>
              <a:t>310 N WASHINGTON ST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264928" y="2938720"/>
            <a:ext cx="2838112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98"/>
              </a:lnSpc>
              <a:spcBef>
                <a:spcPct val="0"/>
              </a:spcBef>
            </a:pPr>
            <a:r>
              <a:rPr lang="en-US" sz="6832" spc="184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2024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6" b="-916"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2980052" y="323971"/>
            <a:ext cx="7309031" cy="10559627"/>
          </a:xfrm>
          <a:custGeom>
            <a:avLst/>
            <a:gdLst/>
            <a:ahLst/>
            <a:cxnLst/>
            <a:rect l="l" t="t" r="r" b="b"/>
            <a:pathLst>
              <a:path w="7309031" h="10559627">
                <a:moveTo>
                  <a:pt x="0" y="0"/>
                </a:moveTo>
                <a:lnTo>
                  <a:pt x="7309031" y="0"/>
                </a:lnTo>
                <a:lnTo>
                  <a:pt x="7309031" y="10559627"/>
                </a:lnTo>
                <a:lnTo>
                  <a:pt x="0" y="1055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6" b="-6"/>
            </a:stretch>
          </a:blipFill>
          <a:ln cap="sq">
            <a:noFill/>
            <a:prstDash val="solid"/>
            <a:miter/>
          </a:ln>
        </p:spPr>
      </p:sp>
      <p:grpSp>
        <p:nvGrpSpPr>
          <p:cNvPr id="4" name="Group 4"/>
          <p:cNvGrpSpPr/>
          <p:nvPr/>
        </p:nvGrpSpPr>
        <p:grpSpPr>
          <a:xfrm>
            <a:off x="13021605" y="5143500"/>
            <a:ext cx="10532790" cy="1053279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flipH="1">
            <a:off x="13398958" y="3854050"/>
            <a:ext cx="4889042" cy="6432950"/>
          </a:xfrm>
          <a:custGeom>
            <a:avLst/>
            <a:gdLst/>
            <a:ahLst/>
            <a:cxnLst/>
            <a:rect l="l" t="t" r="r" b="b"/>
            <a:pathLst>
              <a:path w="4889042" h="6432950">
                <a:moveTo>
                  <a:pt x="4889042" y="0"/>
                </a:moveTo>
                <a:lnTo>
                  <a:pt x="0" y="0"/>
                </a:lnTo>
                <a:lnTo>
                  <a:pt x="0" y="6432950"/>
                </a:lnTo>
                <a:lnTo>
                  <a:pt x="4889042" y="6432950"/>
                </a:lnTo>
                <a:lnTo>
                  <a:pt x="488904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556831" y="539677"/>
            <a:ext cx="2254304" cy="2116228"/>
          </a:xfrm>
          <a:custGeom>
            <a:avLst/>
            <a:gdLst/>
            <a:ahLst/>
            <a:cxnLst/>
            <a:rect l="l" t="t" r="r" b="b"/>
            <a:pathLst>
              <a:path w="2254304" h="2116228">
                <a:moveTo>
                  <a:pt x="0" y="0"/>
                </a:moveTo>
                <a:lnTo>
                  <a:pt x="2254305" y="0"/>
                </a:lnTo>
                <a:lnTo>
                  <a:pt x="2254305" y="2116228"/>
                </a:lnTo>
                <a:lnTo>
                  <a:pt x="0" y="21162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035581" y="2570374"/>
            <a:ext cx="9197972" cy="5357369"/>
          </a:xfrm>
          <a:custGeom>
            <a:avLst/>
            <a:gdLst/>
            <a:ahLst/>
            <a:cxnLst/>
            <a:rect l="l" t="t" r="r" b="b"/>
            <a:pathLst>
              <a:path w="9197972" h="5357369">
                <a:moveTo>
                  <a:pt x="0" y="0"/>
                </a:moveTo>
                <a:lnTo>
                  <a:pt x="9197972" y="0"/>
                </a:lnTo>
                <a:lnTo>
                  <a:pt x="9197972" y="5357369"/>
                </a:lnTo>
                <a:lnTo>
                  <a:pt x="0" y="53573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060" t="-20376" b="-13242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354754" y="365259"/>
            <a:ext cx="10559627" cy="164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18"/>
              </a:lnSpc>
              <a:spcBef>
                <a:spcPct val="0"/>
              </a:spcBef>
            </a:pPr>
            <a:r>
              <a:rPr lang="en-US" sz="5432" spc="146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ROCKIN’ AROUND THE CHRISTAMS TREE</a:t>
            </a:r>
          </a:p>
        </p:txBody>
      </p:sp>
      <p:sp>
        <p:nvSpPr>
          <p:cNvPr id="11" name="Freeform 11"/>
          <p:cNvSpPr/>
          <p:nvPr/>
        </p:nvSpPr>
        <p:spPr>
          <a:xfrm>
            <a:off x="9653949" y="1260609"/>
            <a:ext cx="2667183" cy="3194231"/>
          </a:xfrm>
          <a:custGeom>
            <a:avLst/>
            <a:gdLst/>
            <a:ahLst/>
            <a:cxnLst/>
            <a:rect l="l" t="t" r="r" b="b"/>
            <a:pathLst>
              <a:path w="2667183" h="3194231">
                <a:moveTo>
                  <a:pt x="0" y="0"/>
                </a:moveTo>
                <a:lnTo>
                  <a:pt x="2667183" y="0"/>
                </a:lnTo>
                <a:lnTo>
                  <a:pt x="2667183" y="3194232"/>
                </a:lnTo>
                <a:lnTo>
                  <a:pt x="0" y="31942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354754" y="8220075"/>
            <a:ext cx="10559627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98"/>
              </a:lnSpc>
              <a:spcBef>
                <a:spcPct val="0"/>
              </a:spcBef>
            </a:pPr>
            <a:r>
              <a:rPr lang="en-US" sz="6832" spc="184">
                <a:solidFill>
                  <a:srgbClr val="53889A"/>
                </a:solidFill>
                <a:latin typeface="Luckiest Guy"/>
                <a:ea typeface="Luckiest Guy"/>
                <a:cs typeface="Luckiest Guy"/>
                <a:sym typeface="Luckiest Guy"/>
              </a:rPr>
              <a:t>2913 DEERPATH LN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264928" y="2938720"/>
            <a:ext cx="2838112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98"/>
              </a:lnSpc>
              <a:spcBef>
                <a:spcPct val="0"/>
              </a:spcBef>
            </a:pPr>
            <a:r>
              <a:rPr lang="en-US" sz="6832" spc="184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2024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100</Words>
  <Application>Microsoft Office PowerPoint</Application>
  <PresentationFormat>Custom</PresentationFormat>
  <Paragraphs>44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Lazord Sans Serif Bold</vt:lpstr>
      <vt:lpstr>Jenthill Bold</vt:lpstr>
      <vt:lpstr>Luckiest Guy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Cville 2024 HOLIDAY LIGHTING CONTEST</dc:title>
  <dc:creator>Sara Miller</dc:creator>
  <cp:lastModifiedBy>Sara Miller</cp:lastModifiedBy>
  <cp:revision>2</cp:revision>
  <cp:lastPrinted>2025-01-06T17:42:19Z</cp:lastPrinted>
  <dcterms:created xsi:type="dcterms:W3CDTF">2006-08-16T00:00:00Z</dcterms:created>
  <dcterms:modified xsi:type="dcterms:W3CDTF">2025-01-06T17:55:37Z</dcterms:modified>
  <dc:identifier>DAGY0Q7R0hs</dc:identifier>
</cp:coreProperties>
</file>