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2" r:id="rId2"/>
  </p:sldMasterIdLst>
  <p:notesMasterIdLst>
    <p:notesMasterId r:id="rId18"/>
  </p:notesMasterIdLst>
  <p:sldIdLst>
    <p:sldId id="268" r:id="rId3"/>
    <p:sldId id="270" r:id="rId4"/>
    <p:sldId id="260" r:id="rId5"/>
    <p:sldId id="259" r:id="rId6"/>
    <p:sldId id="256" r:id="rId7"/>
    <p:sldId id="271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75" r:id="rId16"/>
    <p:sldId id="273" r:id="rId17"/>
  </p:sldIdLst>
  <p:sldSz cx="9144000" cy="5143500" type="screen16x9"/>
  <p:notesSz cx="6858000" cy="9144000"/>
  <p:embeddedFontLst>
    <p:embeddedFont>
      <p:font typeface="Abril Fatface" panose="020B0604020202020204" charset="0"/>
      <p:regular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Light" panose="000004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89B955-EFB6-4AF5-AAA7-9F71F89C7179}">
  <a:tblStyle styleId="{2289B955-EFB6-4AF5-AAA7-9F71F89C71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49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6294ec785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6294ec785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89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27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44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1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49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58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44025" y="1892400"/>
            <a:ext cx="5055900" cy="1358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13" name="Google Shape;13;p2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177" name="Google Shape;177;p5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5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21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body" idx="1"/>
          </p:nvPr>
        </p:nvSpPr>
        <p:spPr>
          <a:xfrm>
            <a:off x="1601225" y="1533975"/>
            <a:ext cx="5942100" cy="25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99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6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241" name="Google Shape;241;p6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93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"/>
          <p:cNvSpPr txBox="1">
            <a:spLocks noGrp="1"/>
          </p:cNvSpPr>
          <p:nvPr>
            <p:ph type="body" idx="1"/>
          </p:nvPr>
        </p:nvSpPr>
        <p:spPr>
          <a:xfrm>
            <a:off x="1601225" y="1533975"/>
            <a:ext cx="28875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2"/>
          </p:nvPr>
        </p:nvSpPr>
        <p:spPr>
          <a:xfrm>
            <a:off x="4662929" y="1533975"/>
            <a:ext cx="28875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70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7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306" name="Google Shape;306;p7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7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1"/>
          </p:nvPr>
        </p:nvSpPr>
        <p:spPr>
          <a:xfrm>
            <a:off x="1077582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2"/>
          </p:nvPr>
        </p:nvSpPr>
        <p:spPr>
          <a:xfrm>
            <a:off x="3493910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6" name="Google Shape;366;p7"/>
          <p:cNvSpPr txBox="1">
            <a:spLocks noGrp="1"/>
          </p:cNvSpPr>
          <p:nvPr>
            <p:ph type="body" idx="3"/>
          </p:nvPr>
        </p:nvSpPr>
        <p:spPr>
          <a:xfrm>
            <a:off x="5910238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7" name="Google Shape;367;p7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29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8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372" name="Google Shape;372;p8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8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8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20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9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435" name="Google Shape;435;p9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9"/>
          <p:cNvSpPr txBox="1">
            <a:spLocks noGrp="1"/>
          </p:cNvSpPr>
          <p:nvPr>
            <p:ph type="body" idx="1"/>
          </p:nvPr>
        </p:nvSpPr>
        <p:spPr>
          <a:xfrm>
            <a:off x="1077550" y="4069200"/>
            <a:ext cx="6989100" cy="2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E5C575"/>
              </a:buClr>
              <a:buSzPts val="1200"/>
              <a:buNone/>
              <a:defRPr sz="1200">
                <a:solidFill>
                  <a:srgbClr val="E5C575"/>
                </a:solidFill>
              </a:defRPr>
            </a:lvl1pPr>
          </a:lstStyle>
          <a:p>
            <a:endParaRPr/>
          </a:p>
        </p:txBody>
      </p:sp>
      <p:sp>
        <p:nvSpPr>
          <p:cNvPr id="493" name="Google Shape;493;p9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9"/>
          <p:cNvSpPr/>
          <p:nvPr/>
        </p:nvSpPr>
        <p:spPr>
          <a:xfrm>
            <a:off x="3886200" y="38738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52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10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498" name="Google Shape;498;p10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0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97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 - White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p11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559" name="Google Shape;559;p11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0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92" name="Google Shape;92;p3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3"/>
          <p:cNvSpPr txBox="1">
            <a:spLocks noGrp="1"/>
          </p:cNvSpPr>
          <p:nvPr>
            <p:ph type="ctrTitle"/>
          </p:nvPr>
        </p:nvSpPr>
        <p:spPr>
          <a:xfrm>
            <a:off x="2025100" y="2202963"/>
            <a:ext cx="5093700" cy="477000"/>
          </a:xfrm>
          <a:prstGeom prst="rect">
            <a:avLst/>
          </a:prstGeom>
          <a:noFill/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2025100" y="2673513"/>
            <a:ext cx="50940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2200475" y="1321650"/>
            <a:ext cx="4743000" cy="2500200"/>
          </a:xfrm>
          <a:prstGeom prst="rect">
            <a:avLst/>
          </a:prstGeom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695F-BC27-4E74-B73A-055FFF3E6D5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28E0-ECB1-43B2-92CA-F8BABB24B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695F-BC27-4E74-B73A-055FFF3E6D5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28E0-ECB1-43B2-92CA-F8BABB24B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695F-BC27-4E74-B73A-055FFF3E6D5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28E0-ECB1-43B2-92CA-F8BABB24B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44025" y="1892400"/>
            <a:ext cx="5055900" cy="1358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13" name="Google Shape;13;p2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869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92" name="Google Shape;92;p3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3"/>
          <p:cNvSpPr txBox="1">
            <a:spLocks noGrp="1"/>
          </p:cNvSpPr>
          <p:nvPr>
            <p:ph type="ctrTitle"/>
          </p:nvPr>
        </p:nvSpPr>
        <p:spPr>
          <a:xfrm>
            <a:off x="2025100" y="2202963"/>
            <a:ext cx="5093700" cy="477000"/>
          </a:xfrm>
          <a:prstGeom prst="rect">
            <a:avLst/>
          </a:prstGeom>
          <a:noFill/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2025100" y="2673513"/>
            <a:ext cx="50940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67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2200475" y="1321650"/>
            <a:ext cx="4743000" cy="2500200"/>
          </a:xfrm>
          <a:prstGeom prst="rect">
            <a:avLst/>
          </a:prstGeom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07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  <a:noFill/>
          <a:ln>
            <a:noFill/>
          </a:ln>
          <a:effectLst>
            <a:outerShdw blurRad="71438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01235" y="1533975"/>
            <a:ext cx="59415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5C575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9" r:id="rId4"/>
    <p:sldLayoutId id="2147483660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  <a:noFill/>
          <a:ln>
            <a:noFill/>
          </a:ln>
          <a:effectLst>
            <a:outerShdw blurRad="71438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01235" y="1533975"/>
            <a:ext cx="59415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5C575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8669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69703A-82E2-4D9A-9C7C-5E17B409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48" y="0"/>
            <a:ext cx="61557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240" y="294428"/>
            <a:ext cx="7616952" cy="78848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/>
          <p:cNvSpPr/>
          <p:nvPr/>
        </p:nvSpPr>
        <p:spPr>
          <a:xfrm>
            <a:off x="510733" y="192379"/>
            <a:ext cx="805598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CLARK W. GRISWOLD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49EDD-366F-4095-8152-0CCC119A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4" y="1429348"/>
            <a:ext cx="4175132" cy="34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19046" y="612419"/>
            <a:ext cx="686085" cy="38752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1" name="Google Shape;651;p16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2" y="215964"/>
            <a:ext cx="942982" cy="1926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9220" y="806347"/>
            <a:ext cx="585738" cy="348735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/>
              <a:t>GRISWOLD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046" y="3895458"/>
            <a:ext cx="6858000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534 Wilmette Ave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194" name="Picture 2" descr="May be an image of christmas tree, lighting and text">
            <a:extLst>
              <a:ext uri="{FF2B5EF4-FFF2-40B4-BE49-F238E27FC236}">
                <a16:creationId xmlns:a16="http://schemas.microsoft.com/office/drawing/2014/main" id="{3D28F44A-A603-48FC-B702-F61D43B57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 b="11513"/>
          <a:stretch/>
        </p:blipFill>
        <p:spPr bwMode="auto">
          <a:xfrm>
            <a:off x="661046" y="612419"/>
            <a:ext cx="6858000" cy="32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19046" y="612419"/>
            <a:ext cx="686085" cy="38752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7569219" y="806347"/>
            <a:ext cx="585738" cy="348735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/>
              <a:t>GRISWOLD</a:t>
            </a:r>
          </a:p>
        </p:txBody>
      </p:sp>
      <p:sp>
        <p:nvSpPr>
          <p:cNvPr id="7" name="Rectangle 6"/>
          <p:cNvSpPr/>
          <p:nvPr/>
        </p:nvSpPr>
        <p:spPr>
          <a:xfrm>
            <a:off x="686133" y="3902856"/>
            <a:ext cx="6858000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7348 Grandview 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30" y="191902"/>
            <a:ext cx="1050422" cy="2076416"/>
          </a:xfrm>
          <a:prstGeom prst="rect">
            <a:avLst/>
          </a:prstGeom>
        </p:spPr>
      </p:pic>
      <p:pic>
        <p:nvPicPr>
          <p:cNvPr id="7172" name="Picture 4" descr="May be an image of 1 person, christmas tree and lighting">
            <a:extLst>
              <a:ext uri="{FF2B5EF4-FFF2-40B4-BE49-F238E27FC236}">
                <a16:creationId xmlns:a16="http://schemas.microsoft.com/office/drawing/2014/main" id="{284DDA77-0E3E-45B0-B37D-ECD65F5F5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t="11907" r="-368" b="24121"/>
          <a:stretch/>
        </p:blipFill>
        <p:spPr bwMode="auto">
          <a:xfrm>
            <a:off x="690799" y="612419"/>
            <a:ext cx="6858000" cy="32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7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09058" y="607253"/>
            <a:ext cx="686085" cy="38752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66" y="110481"/>
            <a:ext cx="1149156" cy="2314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9232" y="801181"/>
            <a:ext cx="585738" cy="348735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/>
              <a:t>GRISWOLD</a:t>
            </a:r>
          </a:p>
        </p:txBody>
      </p:sp>
      <p:sp>
        <p:nvSpPr>
          <p:cNvPr id="9" name="Rectangle 8"/>
          <p:cNvSpPr/>
          <p:nvPr/>
        </p:nvSpPr>
        <p:spPr>
          <a:xfrm>
            <a:off x="908629" y="3897690"/>
            <a:ext cx="6475342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102 Port Cove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5096">
            <a:off x="-53686" y="2847644"/>
            <a:ext cx="2642875" cy="24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8" y="500184"/>
            <a:ext cx="7282965" cy="4110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3808" y="948797"/>
            <a:ext cx="7101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bg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CARPENTERSVILLE TODAY</a:t>
            </a:r>
            <a:endParaRPr lang="en-US" sz="4000" b="1" cap="none" spc="0" dirty="0">
              <a:ln w="22225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9575" y="2555630"/>
            <a:ext cx="6930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bg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</a:rPr>
              <a:t>HOLIDAY LIGHTING CONTEST</a:t>
            </a:r>
            <a:endParaRPr lang="en-US" sz="3600" b="1" cap="none" spc="0" dirty="0">
              <a:ln w="22225">
                <a:solidFill>
                  <a:schemeClr val="bg1">
                    <a:lumMod val="90000"/>
                    <a:lumOff val="100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7652" y="3331538"/>
            <a:ext cx="3513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WINNER!</a:t>
            </a:r>
          </a:p>
        </p:txBody>
      </p:sp>
    </p:spTree>
    <p:extLst>
      <p:ext uri="{BB962C8B-B14F-4D97-AF65-F5344CB8AC3E}">
        <p14:creationId xmlns:p14="http://schemas.microsoft.com/office/powerpoint/2010/main" val="151262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y be an image of lighting, christmas tree and text">
            <a:extLst>
              <a:ext uri="{FF2B5EF4-FFF2-40B4-BE49-F238E27FC236}">
                <a16:creationId xmlns:a16="http://schemas.microsoft.com/office/drawing/2014/main" id="{CDD60A86-F4DF-4EB5-9A56-87E68F937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65"/>
          <a:stretch/>
        </p:blipFill>
        <p:spPr bwMode="auto">
          <a:xfrm>
            <a:off x="698179" y="711557"/>
            <a:ext cx="6429375" cy="36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" name="Google Shape;1335;p38"/>
          <p:cNvSpPr txBox="1">
            <a:spLocks noGrp="1"/>
          </p:cNvSpPr>
          <p:nvPr>
            <p:ph type="sldNum" idx="12"/>
          </p:nvPr>
        </p:nvSpPr>
        <p:spPr>
          <a:xfrm>
            <a:off x="4446663" y="448176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296" y="178939"/>
            <a:ext cx="7066195" cy="830997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15000">
                      <a:srgbClr val="FF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FACEBOOK WINNER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15000">
                    <a:srgbClr val="FF00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296" y="4259522"/>
            <a:ext cx="7066195" cy="707886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2403 WOODSIDE DRIVE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7909">
            <a:off x="6432667" y="-125168"/>
            <a:ext cx="2831105" cy="32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4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2785" y="392137"/>
            <a:ext cx="7347031" cy="93754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/>
          <p:cNvSpPr/>
          <p:nvPr/>
        </p:nvSpPr>
        <p:spPr>
          <a:xfrm>
            <a:off x="658310" y="337107"/>
            <a:ext cx="80559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ROOKIE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2A24A-3CC0-449B-8678-533E548D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4" y="1429348"/>
            <a:ext cx="4175132" cy="34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08126" y="667513"/>
            <a:ext cx="686085" cy="38752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1" name="Google Shape;651;p16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194718" y="1051499"/>
            <a:ext cx="686085" cy="3107239"/>
          </a:xfrm>
          <a:prstGeom prst="rect">
            <a:avLst/>
          </a:prstGeom>
          <a:noFill/>
          <a:ln>
            <a:noFill/>
          </a:ln>
        </p:spPr>
        <p:txBody>
          <a:bodyPr vert="wordArtVert" wrap="square" rtlCol="0">
            <a:spAutoFit/>
          </a:bodyPr>
          <a:lstStyle/>
          <a:p>
            <a:r>
              <a:rPr lang="en-US" sz="3000" b="1" dirty="0"/>
              <a:t>ROOKIE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54" y="234252"/>
            <a:ext cx="942982" cy="19267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3518" y="3957950"/>
            <a:ext cx="5701200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1026 Rosewood</a:t>
            </a:r>
          </a:p>
        </p:txBody>
      </p:sp>
      <p:pic>
        <p:nvPicPr>
          <p:cNvPr id="1026" name="Picture 2" descr="May be an image of christmas tree and lighting">
            <a:extLst>
              <a:ext uri="{FF2B5EF4-FFF2-40B4-BE49-F238E27FC236}">
                <a16:creationId xmlns:a16="http://schemas.microsoft.com/office/drawing/2014/main" id="{7E1EF95F-1C7E-4D09-9449-658B81E8B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734" r="8756" b="23962"/>
          <a:stretch/>
        </p:blipFill>
        <p:spPr bwMode="auto">
          <a:xfrm>
            <a:off x="1493519" y="651254"/>
            <a:ext cx="5701199" cy="33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0238" y="3916792"/>
            <a:ext cx="6503459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327 Tulsa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3698" y="649225"/>
            <a:ext cx="686085" cy="38752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/>
          <p:cNvSpPr txBox="1"/>
          <p:nvPr/>
        </p:nvSpPr>
        <p:spPr>
          <a:xfrm>
            <a:off x="7383699" y="961841"/>
            <a:ext cx="686085" cy="3107239"/>
          </a:xfrm>
          <a:prstGeom prst="rect">
            <a:avLst/>
          </a:prstGeom>
          <a:noFill/>
          <a:ln>
            <a:noFill/>
          </a:ln>
        </p:spPr>
        <p:txBody>
          <a:bodyPr vert="wordArtVert" wrap="square" rtlCol="0">
            <a:spAutoFit/>
          </a:bodyPr>
          <a:lstStyle/>
          <a:p>
            <a:r>
              <a:rPr lang="en-US" sz="3000" b="1" dirty="0"/>
              <a:t>ROOKIE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90" y="216738"/>
            <a:ext cx="1050422" cy="2076416"/>
          </a:xfrm>
          <a:prstGeom prst="rect">
            <a:avLst/>
          </a:prstGeom>
        </p:spPr>
      </p:pic>
      <p:pic>
        <p:nvPicPr>
          <p:cNvPr id="2050" name="Picture 2" descr="May be an image of 1 person, lighting and christmas tree">
            <a:extLst>
              <a:ext uri="{FF2B5EF4-FFF2-40B4-BE49-F238E27FC236}">
                <a16:creationId xmlns:a16="http://schemas.microsoft.com/office/drawing/2014/main" id="{CD18B578-D7E0-4726-A379-271625732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2187" b="24350"/>
          <a:stretch/>
        </p:blipFill>
        <p:spPr bwMode="auto">
          <a:xfrm>
            <a:off x="880237" y="641932"/>
            <a:ext cx="6503459" cy="32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mage of lighting">
            <a:extLst>
              <a:ext uri="{FF2B5EF4-FFF2-40B4-BE49-F238E27FC236}">
                <a16:creationId xmlns:a16="http://schemas.microsoft.com/office/drawing/2014/main" id="{838958E0-D317-47D1-BCFF-8EC706305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r="8734" b="27200"/>
          <a:stretch/>
        </p:blipFill>
        <p:spPr bwMode="auto">
          <a:xfrm>
            <a:off x="1143000" y="576073"/>
            <a:ext cx="6258985" cy="32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3914" y="3866510"/>
            <a:ext cx="6738071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841 Navajo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301">
            <a:off x="-235908" y="2626742"/>
            <a:ext cx="2705595" cy="24795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01986" y="576073"/>
            <a:ext cx="686085" cy="387521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/>
        </p:nvSpPr>
        <p:spPr>
          <a:xfrm>
            <a:off x="7401987" y="888689"/>
            <a:ext cx="686085" cy="3107239"/>
          </a:xfrm>
          <a:prstGeom prst="rect">
            <a:avLst/>
          </a:prstGeom>
          <a:noFill/>
          <a:ln>
            <a:noFill/>
          </a:ln>
        </p:spPr>
        <p:txBody>
          <a:bodyPr vert="wordArtVert" wrap="square" rtlCol="0">
            <a:spAutoFit/>
          </a:bodyPr>
          <a:lstStyle/>
          <a:p>
            <a:r>
              <a:rPr lang="en-US" sz="3000" b="1" dirty="0"/>
              <a:t>ROOKIE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40" y="135022"/>
            <a:ext cx="1149156" cy="2314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0066" y="287965"/>
            <a:ext cx="6805914" cy="93754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/>
          <p:cNvSpPr/>
          <p:nvPr/>
        </p:nvSpPr>
        <p:spPr>
          <a:xfrm>
            <a:off x="1328615" y="232935"/>
            <a:ext cx="723086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TRADITIONAL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439E2-C1B9-4E5C-BF5C-E465015D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4" y="1429348"/>
            <a:ext cx="4175132" cy="34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63441" y="307404"/>
            <a:ext cx="798984" cy="449872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1" name="Google Shape;651;p16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370064" y="280202"/>
            <a:ext cx="585738" cy="45259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/>
              <a:t>TRADITIONAL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30" y="215964"/>
            <a:ext cx="942982" cy="19267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475" y="4221350"/>
            <a:ext cx="6674966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812 Salem</a:t>
            </a:r>
          </a:p>
        </p:txBody>
      </p:sp>
    </p:spTree>
    <p:extLst>
      <p:ext uri="{BB962C8B-B14F-4D97-AF65-F5344CB8AC3E}">
        <p14:creationId xmlns:p14="http://schemas.microsoft.com/office/powerpoint/2010/main" val="275545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45153" y="305637"/>
            <a:ext cx="798984" cy="449872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7351776" y="278435"/>
            <a:ext cx="585738" cy="45259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/>
              <a:t>TRADITIONAL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2144" y="4200854"/>
            <a:ext cx="6093009" cy="603504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 N Washington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82" y="146182"/>
            <a:ext cx="1050422" cy="2076416"/>
          </a:xfrm>
          <a:prstGeom prst="rect">
            <a:avLst/>
          </a:prstGeom>
        </p:spPr>
      </p:pic>
      <p:pic>
        <p:nvPicPr>
          <p:cNvPr id="4098" name="Picture 2" descr="May be an image of christmas tree, lighting and text">
            <a:extLst>
              <a:ext uri="{FF2B5EF4-FFF2-40B4-BE49-F238E27FC236}">
                <a16:creationId xmlns:a16="http://schemas.microsoft.com/office/drawing/2014/main" id="{242F4221-6AFF-4520-8FBA-1C53D9AA2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5942" r="2864" b="18327"/>
          <a:stretch/>
        </p:blipFill>
        <p:spPr bwMode="auto">
          <a:xfrm>
            <a:off x="1143000" y="305637"/>
            <a:ext cx="6102153" cy="38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6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y be an image of 1 person, lighting and christmas tree">
            <a:extLst>
              <a:ext uri="{FF2B5EF4-FFF2-40B4-BE49-F238E27FC236}">
                <a16:creationId xmlns:a16="http://schemas.microsoft.com/office/drawing/2014/main" id="{9E8E8E35-1913-41B2-B88F-27B50291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23622"/>
          <a:stretch/>
        </p:blipFill>
        <p:spPr bwMode="auto">
          <a:xfrm>
            <a:off x="674471" y="267921"/>
            <a:ext cx="6698697" cy="39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73169" y="295123"/>
            <a:ext cx="798984" cy="449872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7479792" y="267922"/>
            <a:ext cx="585738" cy="45132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/>
              <a:t>TRADITIONAL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473" y="4196397"/>
            <a:ext cx="6698696" cy="5847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7044 Westwood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0157">
            <a:off x="29182" y="2736156"/>
            <a:ext cx="2705595" cy="247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9" y="73905"/>
            <a:ext cx="1149156" cy="23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4356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2020 special template">
  <a:themeElements>
    <a:clrScheme name="Custom 347">
      <a:dk1>
        <a:srgbClr val="FFFFFF"/>
      </a:dk1>
      <a:lt1>
        <a:srgbClr val="122443"/>
      </a:lt1>
      <a:dk2>
        <a:srgbClr val="E1E3EA"/>
      </a:dk2>
      <a:lt2>
        <a:srgbClr val="4E5572"/>
      </a:lt2>
      <a:accent1>
        <a:srgbClr val="D42835"/>
      </a:accent1>
      <a:accent2>
        <a:srgbClr val="691221"/>
      </a:accent2>
      <a:accent3>
        <a:srgbClr val="134E92"/>
      </a:accent3>
      <a:accent4>
        <a:srgbClr val="050D3F"/>
      </a:accent4>
      <a:accent5>
        <a:srgbClr val="789759"/>
      </a:accent5>
      <a:accent6>
        <a:srgbClr val="163A2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ristmas 2020 special template">
  <a:themeElements>
    <a:clrScheme name="Custom 347">
      <a:dk1>
        <a:srgbClr val="FFFFFF"/>
      </a:dk1>
      <a:lt1>
        <a:srgbClr val="122443"/>
      </a:lt1>
      <a:dk2>
        <a:srgbClr val="E1E3EA"/>
      </a:dk2>
      <a:lt2>
        <a:srgbClr val="4E5572"/>
      </a:lt2>
      <a:accent1>
        <a:srgbClr val="D42835"/>
      </a:accent1>
      <a:accent2>
        <a:srgbClr val="691221"/>
      </a:accent2>
      <a:accent3>
        <a:srgbClr val="134E92"/>
      </a:accent3>
      <a:accent4>
        <a:srgbClr val="050D3F"/>
      </a:accent4>
      <a:accent5>
        <a:srgbClr val="789759"/>
      </a:accent5>
      <a:accent6>
        <a:srgbClr val="163A2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53</Words>
  <Application>Microsoft Office PowerPoint</Application>
  <PresentationFormat>On-screen Show (16:9)</PresentationFormat>
  <Paragraphs>30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Montserrat ExtraBold</vt:lpstr>
      <vt:lpstr>Montserrat Light</vt:lpstr>
      <vt:lpstr>Abril Fatface</vt:lpstr>
      <vt:lpstr>Christmas 2020 special template</vt:lpstr>
      <vt:lpstr>1_Christmas 2020 special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Clifton</dc:creator>
  <cp:lastModifiedBy>Tania Gomez</cp:lastModifiedBy>
  <cp:revision>36</cp:revision>
  <dcterms:modified xsi:type="dcterms:W3CDTF">2024-01-22T19:53:53Z</dcterms:modified>
</cp:coreProperties>
</file>